
<file path=[Content_Types].xml><?xml version="1.0" encoding="utf-8"?>
<Types xmlns="http://schemas.openxmlformats.org/package/2006/content-types">
  <Default Extension="gif" ContentType="image/gif"/>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ink/ink1.xml" ContentType="application/inkml+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43" r:id="rId1"/>
    <p:sldMasterId id="2147483844" r:id="rId2"/>
    <p:sldMasterId id="2147483648" r:id="rId3"/>
  </p:sldMasterIdLst>
  <p:sldIdLst>
    <p:sldId id="256" r:id="rId4"/>
    <p:sldId id="257" r:id="rId5"/>
    <p:sldId id="275" r:id="rId6"/>
    <p:sldId id="269" r:id="rId7"/>
    <p:sldId id="261" r:id="rId8"/>
    <p:sldId id="262" r:id="rId9"/>
    <p:sldId id="286" r:id="rId10"/>
    <p:sldId id="276" r:id="rId11"/>
    <p:sldId id="277" r:id="rId12"/>
    <p:sldId id="311" r:id="rId13"/>
    <p:sldId id="310" r:id="rId14"/>
    <p:sldId id="308" r:id="rId15"/>
    <p:sldId id="301" r:id="rId16"/>
    <p:sldId id="302" r:id="rId17"/>
    <p:sldId id="300" r:id="rId18"/>
    <p:sldId id="303" r:id="rId19"/>
    <p:sldId id="304" r:id="rId20"/>
    <p:sldId id="305" r:id="rId21"/>
    <p:sldId id="306" r:id="rId22"/>
    <p:sldId id="307" r:id="rId23"/>
    <p:sldId id="259" r:id="rId24"/>
    <p:sldId id="265" r:id="rId25"/>
    <p:sldId id="272" r:id="rId26"/>
    <p:sldId id="292" r:id="rId27"/>
    <p:sldId id="289" r:id="rId28"/>
    <p:sldId id="312" r:id="rId29"/>
    <p:sldId id="290" r:id="rId30"/>
    <p:sldId id="295" r:id="rId31"/>
    <p:sldId id="296" r:id="rId32"/>
    <p:sldId id="297" r:id="rId33"/>
    <p:sldId id="298" r:id="rId34"/>
    <p:sldId id="299" r:id="rId35"/>
    <p:sldId id="271" r:id="rId36"/>
    <p:sldId id="284" r:id="rId37"/>
    <p:sldId id="285" r:id="rId38"/>
    <p:sldId id="294" r:id="rId39"/>
    <p:sldId id="264" r:id="rId40"/>
    <p:sldId id="287" r:id="rId4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8BF2146-12FE-BA44-BA9A-35FACCA4C356}" v="8" dt="2022-11-07T01:19:57.48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847"/>
    <p:restoredTop sz="94694"/>
  </p:normalViewPr>
  <p:slideViewPr>
    <p:cSldViewPr snapToGrid="0">
      <p:cViewPr varScale="1">
        <p:scale>
          <a:sx n="121" d="100"/>
          <a:sy n="121" d="100"/>
        </p:scale>
        <p:origin x="416" y="176"/>
      </p:cViewPr>
      <p:guideLst/>
    </p:cSldViewPr>
  </p:slideViewPr>
  <p:outlineViewPr>
    <p:cViewPr>
      <p:scale>
        <a:sx n="33" d="100"/>
        <a:sy n="33" d="100"/>
      </p:scale>
      <p:origin x="0" y="-1528"/>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presProps" Target="presProps.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viewProps" Target="viewProps.xml"/><Relationship Id="rId8" Type="http://schemas.openxmlformats.org/officeDocument/2006/relationships/slide" Target="slides/slide5.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microsoft.com/office/2015/10/relationships/revisionInfo" Target="revisionInfo.xml"/><Relationship Id="rId20" Type="http://schemas.openxmlformats.org/officeDocument/2006/relationships/slide" Target="slides/slide17.xml"/><Relationship Id="rId41" Type="http://schemas.openxmlformats.org/officeDocument/2006/relationships/slide" Target="slides/slide38.xml"/></Relationships>
</file>

<file path=ppt/diagrams/_rels/data1.xml.rels><?xml version="1.0" encoding="UTF-8" standalone="yes"?>
<Relationships xmlns="http://schemas.openxmlformats.org/package/2006/relationships"><Relationship Id="rId8" Type="http://schemas.openxmlformats.org/officeDocument/2006/relationships/image" Target="../media/image12.svg"/><Relationship Id="rId13" Type="http://schemas.openxmlformats.org/officeDocument/2006/relationships/image" Target="../media/image17.png"/><Relationship Id="rId3" Type="http://schemas.openxmlformats.org/officeDocument/2006/relationships/image" Target="../media/image7.png"/><Relationship Id="rId7" Type="http://schemas.openxmlformats.org/officeDocument/2006/relationships/image" Target="../media/image11.png"/><Relationship Id="rId12" Type="http://schemas.openxmlformats.org/officeDocument/2006/relationships/image" Target="../media/image16.sv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11" Type="http://schemas.openxmlformats.org/officeDocument/2006/relationships/image" Target="../media/image15.png"/><Relationship Id="rId5" Type="http://schemas.openxmlformats.org/officeDocument/2006/relationships/image" Target="../media/image9.png"/><Relationship Id="rId10" Type="http://schemas.openxmlformats.org/officeDocument/2006/relationships/image" Target="../media/image14.svg"/><Relationship Id="rId4" Type="http://schemas.openxmlformats.org/officeDocument/2006/relationships/image" Target="../media/image8.svg"/><Relationship Id="rId9" Type="http://schemas.openxmlformats.org/officeDocument/2006/relationships/image" Target="../media/image13.png"/><Relationship Id="rId14" Type="http://schemas.openxmlformats.org/officeDocument/2006/relationships/image" Target="../media/image18.svg"/></Relationships>
</file>

<file path=ppt/diagrams/_rels/data2.xml.rels><?xml version="1.0" encoding="UTF-8" standalone="yes"?>
<Relationships xmlns="http://schemas.openxmlformats.org/package/2006/relationships"><Relationship Id="rId2" Type="http://schemas.openxmlformats.org/officeDocument/2006/relationships/hyperlink" Target="http://stackoverflow.com/questions/17506855/face-recognition-with-emgu-cv" TargetMode="External"/><Relationship Id="rId1" Type="http://schemas.openxmlformats.org/officeDocument/2006/relationships/image" Target="../media/image20.jpeg"/></Relationships>
</file>

<file path=ppt/diagrams/_rels/data3.xml.rels><?xml version="1.0" encoding="UTF-8" standalone="yes"?>
<Relationships xmlns="http://schemas.openxmlformats.org/package/2006/relationships"><Relationship Id="rId8" Type="http://schemas.openxmlformats.org/officeDocument/2006/relationships/image" Target="../media/image41.svg"/><Relationship Id="rId3" Type="http://schemas.openxmlformats.org/officeDocument/2006/relationships/image" Target="../media/image36.png"/><Relationship Id="rId7" Type="http://schemas.openxmlformats.org/officeDocument/2006/relationships/image" Target="../media/image40.png"/><Relationship Id="rId2" Type="http://schemas.openxmlformats.org/officeDocument/2006/relationships/image" Target="../media/image35.svg"/><Relationship Id="rId1" Type="http://schemas.openxmlformats.org/officeDocument/2006/relationships/image" Target="../media/image34.png"/><Relationship Id="rId6" Type="http://schemas.openxmlformats.org/officeDocument/2006/relationships/image" Target="../media/image39.svg"/><Relationship Id="rId5" Type="http://schemas.openxmlformats.org/officeDocument/2006/relationships/image" Target="../media/image38.png"/><Relationship Id="rId10" Type="http://schemas.openxmlformats.org/officeDocument/2006/relationships/image" Target="../media/image43.svg"/><Relationship Id="rId4" Type="http://schemas.openxmlformats.org/officeDocument/2006/relationships/image" Target="../media/image37.svg"/><Relationship Id="rId9" Type="http://schemas.openxmlformats.org/officeDocument/2006/relationships/image" Target="../media/image42.png"/></Relationships>
</file>

<file path=ppt/diagrams/_rels/drawing1.xml.rels><?xml version="1.0" encoding="UTF-8" standalone="yes"?>
<Relationships xmlns="http://schemas.openxmlformats.org/package/2006/relationships"><Relationship Id="rId8" Type="http://schemas.openxmlformats.org/officeDocument/2006/relationships/image" Target="../media/image12.svg"/><Relationship Id="rId13" Type="http://schemas.openxmlformats.org/officeDocument/2006/relationships/image" Target="../media/image17.png"/><Relationship Id="rId3" Type="http://schemas.openxmlformats.org/officeDocument/2006/relationships/image" Target="../media/image7.png"/><Relationship Id="rId7" Type="http://schemas.openxmlformats.org/officeDocument/2006/relationships/image" Target="../media/image11.png"/><Relationship Id="rId12" Type="http://schemas.openxmlformats.org/officeDocument/2006/relationships/image" Target="../media/image16.sv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11" Type="http://schemas.openxmlformats.org/officeDocument/2006/relationships/image" Target="../media/image15.png"/><Relationship Id="rId5" Type="http://schemas.openxmlformats.org/officeDocument/2006/relationships/image" Target="../media/image9.png"/><Relationship Id="rId10" Type="http://schemas.openxmlformats.org/officeDocument/2006/relationships/image" Target="../media/image14.svg"/><Relationship Id="rId4" Type="http://schemas.openxmlformats.org/officeDocument/2006/relationships/image" Target="../media/image8.svg"/><Relationship Id="rId9" Type="http://schemas.openxmlformats.org/officeDocument/2006/relationships/image" Target="../media/image13.png"/><Relationship Id="rId14" Type="http://schemas.openxmlformats.org/officeDocument/2006/relationships/image" Target="../media/image18.svg"/></Relationships>
</file>

<file path=ppt/diagrams/_rels/drawing3.xml.rels><?xml version="1.0" encoding="UTF-8" standalone="yes"?>
<Relationships xmlns="http://schemas.openxmlformats.org/package/2006/relationships"><Relationship Id="rId8" Type="http://schemas.openxmlformats.org/officeDocument/2006/relationships/image" Target="../media/image41.svg"/><Relationship Id="rId3" Type="http://schemas.openxmlformats.org/officeDocument/2006/relationships/image" Target="../media/image36.png"/><Relationship Id="rId7" Type="http://schemas.openxmlformats.org/officeDocument/2006/relationships/image" Target="../media/image40.png"/><Relationship Id="rId2" Type="http://schemas.openxmlformats.org/officeDocument/2006/relationships/image" Target="../media/image35.svg"/><Relationship Id="rId1" Type="http://schemas.openxmlformats.org/officeDocument/2006/relationships/image" Target="../media/image34.png"/><Relationship Id="rId6" Type="http://schemas.openxmlformats.org/officeDocument/2006/relationships/image" Target="../media/image39.svg"/><Relationship Id="rId5" Type="http://schemas.openxmlformats.org/officeDocument/2006/relationships/image" Target="../media/image38.png"/><Relationship Id="rId10" Type="http://schemas.openxmlformats.org/officeDocument/2006/relationships/image" Target="../media/image43.svg"/><Relationship Id="rId4" Type="http://schemas.openxmlformats.org/officeDocument/2006/relationships/image" Target="../media/image37.svg"/><Relationship Id="rId9" Type="http://schemas.openxmlformats.org/officeDocument/2006/relationships/image" Target="../media/image42.png"/></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D156FE7-3F69-40F9-9E39-28BEE1FE2E5C}" type="doc">
      <dgm:prSet loTypeId="urn:microsoft.com/office/officeart/2018/2/layout/IconCircle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3BFA83A3-8338-4EC6-A044-BFA769149BD2}">
      <dgm:prSet custT="1"/>
      <dgm:spPr/>
      <dgm:t>
        <a:bodyPr/>
        <a:lstStyle/>
        <a:p>
          <a:pPr>
            <a:lnSpc>
              <a:spcPct val="100000"/>
            </a:lnSpc>
          </a:pPr>
          <a:r>
            <a:rPr lang="en-US" sz="2400" b="1">
              <a:latin typeface="The Serif Hand Black"/>
            </a:rPr>
            <a:t>OPENCV– </a:t>
          </a:r>
          <a:r>
            <a:rPr lang="en-US" sz="2400" b="1"/>
            <a:t>Used for image and video analysis</a:t>
          </a:r>
        </a:p>
      </dgm:t>
    </dgm:pt>
    <dgm:pt modelId="{F763C850-FFD5-4154-AB69-953E0F5CA9EF}" type="parTrans" cxnId="{437B23FF-E18D-4322-8695-1D71587E7907}">
      <dgm:prSet/>
      <dgm:spPr/>
      <dgm:t>
        <a:bodyPr/>
        <a:lstStyle/>
        <a:p>
          <a:endParaRPr lang="en-US"/>
        </a:p>
      </dgm:t>
    </dgm:pt>
    <dgm:pt modelId="{D9CAC61B-7184-4B20-AB60-5D94A7CC883F}" type="sibTrans" cxnId="{437B23FF-E18D-4322-8695-1D71587E7907}">
      <dgm:prSet/>
      <dgm:spPr/>
      <dgm:t>
        <a:bodyPr/>
        <a:lstStyle/>
        <a:p>
          <a:pPr>
            <a:lnSpc>
              <a:spcPct val="100000"/>
            </a:lnSpc>
          </a:pPr>
          <a:endParaRPr lang="en-US"/>
        </a:p>
      </dgm:t>
    </dgm:pt>
    <dgm:pt modelId="{081BE62C-2849-4A65-9A39-361F0CA920AB}">
      <dgm:prSet custT="1"/>
      <dgm:spPr/>
      <dgm:t>
        <a:bodyPr/>
        <a:lstStyle/>
        <a:p>
          <a:pPr>
            <a:lnSpc>
              <a:spcPct val="100000"/>
            </a:lnSpc>
          </a:pPr>
          <a:r>
            <a:rPr lang="en-US" sz="2400" b="1">
              <a:latin typeface="The Serif Hand Black"/>
            </a:rPr>
            <a:t>PILLOW- </a:t>
          </a:r>
          <a:r>
            <a:rPr lang="en-US" sz="2400" b="1"/>
            <a:t>Adds support for opening, manipulating, and saving images</a:t>
          </a:r>
        </a:p>
      </dgm:t>
    </dgm:pt>
    <dgm:pt modelId="{4FC7FAE0-6954-4C17-BFEF-55CF39850F71}" type="parTrans" cxnId="{D35CD660-177D-4AA9-AB14-E1B45ABE1350}">
      <dgm:prSet/>
      <dgm:spPr/>
      <dgm:t>
        <a:bodyPr/>
        <a:lstStyle/>
        <a:p>
          <a:endParaRPr lang="en-US"/>
        </a:p>
      </dgm:t>
    </dgm:pt>
    <dgm:pt modelId="{E920FAF2-7B59-4AF1-9254-61967C823ED8}" type="sibTrans" cxnId="{D35CD660-177D-4AA9-AB14-E1B45ABE1350}">
      <dgm:prSet/>
      <dgm:spPr/>
      <dgm:t>
        <a:bodyPr/>
        <a:lstStyle/>
        <a:p>
          <a:pPr>
            <a:lnSpc>
              <a:spcPct val="100000"/>
            </a:lnSpc>
          </a:pPr>
          <a:endParaRPr lang="en-US"/>
        </a:p>
      </dgm:t>
    </dgm:pt>
    <dgm:pt modelId="{C1FB7F53-CFE5-47B5-B7E0-E9C9B380B6F9}">
      <dgm:prSet custT="1"/>
      <dgm:spPr/>
      <dgm:t>
        <a:bodyPr/>
        <a:lstStyle/>
        <a:p>
          <a:pPr>
            <a:lnSpc>
              <a:spcPct val="100000"/>
            </a:lnSpc>
          </a:pPr>
          <a:r>
            <a:rPr lang="en-US" sz="2400" b="1">
              <a:latin typeface="The Serif Hand Black"/>
            </a:rPr>
            <a:t>NUMPY- </a:t>
          </a:r>
          <a:r>
            <a:rPr lang="en-US" sz="2400" b="1"/>
            <a:t>Working with arrays</a:t>
          </a:r>
          <a:endParaRPr lang="en-US" sz="2400"/>
        </a:p>
      </dgm:t>
    </dgm:pt>
    <dgm:pt modelId="{095039DA-B14E-48FB-ADD0-AC6D63625B59}" type="parTrans" cxnId="{CB09A229-1FB9-45E5-858A-4E8327D5F4D7}">
      <dgm:prSet/>
      <dgm:spPr/>
      <dgm:t>
        <a:bodyPr/>
        <a:lstStyle/>
        <a:p>
          <a:endParaRPr lang="en-US"/>
        </a:p>
      </dgm:t>
    </dgm:pt>
    <dgm:pt modelId="{440D5A3B-9CD5-43CD-9498-4B33174168EA}" type="sibTrans" cxnId="{CB09A229-1FB9-45E5-858A-4E8327D5F4D7}">
      <dgm:prSet/>
      <dgm:spPr/>
      <dgm:t>
        <a:bodyPr/>
        <a:lstStyle/>
        <a:p>
          <a:pPr>
            <a:lnSpc>
              <a:spcPct val="100000"/>
            </a:lnSpc>
          </a:pPr>
          <a:endParaRPr lang="en-US"/>
        </a:p>
      </dgm:t>
    </dgm:pt>
    <dgm:pt modelId="{8FDE055A-BF45-4E44-AD62-09B52E75E4D0}">
      <dgm:prSet custT="1"/>
      <dgm:spPr/>
      <dgm:t>
        <a:bodyPr/>
        <a:lstStyle/>
        <a:p>
          <a:pPr>
            <a:lnSpc>
              <a:spcPct val="100000"/>
            </a:lnSpc>
          </a:pPr>
          <a:r>
            <a:rPr lang="en-US" sz="2400" b="1">
              <a:latin typeface="The Serif Hand Black"/>
            </a:rPr>
            <a:t>PANDAS- </a:t>
          </a:r>
          <a:r>
            <a:rPr lang="en-US" sz="2400" b="1"/>
            <a:t>Data science/data analysis and machine learning tasks</a:t>
          </a:r>
        </a:p>
      </dgm:t>
    </dgm:pt>
    <dgm:pt modelId="{E72089E2-43B7-44F3-8ED9-F78666826BD0}" type="parTrans" cxnId="{BDA26DA4-1F40-4B79-832D-DF280D584ED7}">
      <dgm:prSet/>
      <dgm:spPr/>
      <dgm:t>
        <a:bodyPr/>
        <a:lstStyle/>
        <a:p>
          <a:endParaRPr lang="en-US"/>
        </a:p>
      </dgm:t>
    </dgm:pt>
    <dgm:pt modelId="{D3091BFE-D6A7-47DE-BA5F-B5B7656A3E9C}" type="sibTrans" cxnId="{BDA26DA4-1F40-4B79-832D-DF280D584ED7}">
      <dgm:prSet/>
      <dgm:spPr/>
      <dgm:t>
        <a:bodyPr/>
        <a:lstStyle/>
        <a:p>
          <a:pPr>
            <a:lnSpc>
              <a:spcPct val="100000"/>
            </a:lnSpc>
          </a:pPr>
          <a:endParaRPr lang="en-US"/>
        </a:p>
      </dgm:t>
    </dgm:pt>
    <dgm:pt modelId="{400BFA62-1AB8-45E4-8E56-B7B587CAC413}">
      <dgm:prSet custT="1"/>
      <dgm:spPr/>
      <dgm:t>
        <a:bodyPr/>
        <a:lstStyle/>
        <a:p>
          <a:pPr>
            <a:lnSpc>
              <a:spcPct val="100000"/>
            </a:lnSpc>
          </a:pPr>
          <a:r>
            <a:rPr lang="en-US" sz="2400" b="1">
              <a:latin typeface="The Serif Hand Black"/>
            </a:rPr>
            <a:t>SMTPLIB - </a:t>
          </a:r>
          <a:r>
            <a:rPr lang="en-US" sz="2400" b="1" i="0"/>
            <a:t>Client session object, to send mail to any internet machine</a:t>
          </a:r>
          <a:r>
            <a:rPr lang="en-US" sz="2400" b="1">
              <a:latin typeface="The Serif Hand Black"/>
            </a:rPr>
            <a:t>  </a:t>
          </a:r>
          <a:endParaRPr lang="en-US" sz="2400" b="1"/>
        </a:p>
      </dgm:t>
    </dgm:pt>
    <dgm:pt modelId="{28B5357A-5091-4F23-88A2-44BCD7AE7115}" type="parTrans" cxnId="{9A82BF97-05C5-4093-B31C-5E0E0F662560}">
      <dgm:prSet/>
      <dgm:spPr/>
      <dgm:t>
        <a:bodyPr/>
        <a:lstStyle/>
        <a:p>
          <a:endParaRPr lang="en-US"/>
        </a:p>
      </dgm:t>
    </dgm:pt>
    <dgm:pt modelId="{19DE11FE-2236-4217-B481-4560423066B9}" type="sibTrans" cxnId="{9A82BF97-05C5-4093-B31C-5E0E0F662560}">
      <dgm:prSet/>
      <dgm:spPr/>
      <dgm:t>
        <a:bodyPr/>
        <a:lstStyle/>
        <a:p>
          <a:pPr>
            <a:lnSpc>
              <a:spcPct val="100000"/>
            </a:lnSpc>
          </a:pPr>
          <a:endParaRPr lang="en-US"/>
        </a:p>
      </dgm:t>
    </dgm:pt>
    <dgm:pt modelId="{46E59E9A-F3DB-4AE7-816A-90BB0E1DEFD7}">
      <dgm:prSet phldr="0" custT="1"/>
      <dgm:spPr/>
      <dgm:t>
        <a:bodyPr/>
        <a:lstStyle/>
        <a:p>
          <a:pPr>
            <a:lnSpc>
              <a:spcPct val="100000"/>
            </a:lnSpc>
          </a:pPr>
          <a:r>
            <a:rPr lang="en-US" sz="2400" b="1">
              <a:latin typeface="The Serif Hand Black"/>
            </a:rPr>
            <a:t>CSV - </a:t>
          </a:r>
          <a:r>
            <a:rPr lang="en-US" sz="2400" b="1"/>
            <a:t>Common import and export format for spreadsheets</a:t>
          </a:r>
          <a:endParaRPr lang="en-US" sz="2400"/>
        </a:p>
      </dgm:t>
    </dgm:pt>
    <dgm:pt modelId="{C0F9778D-293F-4701-97ED-B6C8973B5E35}" type="parTrans" cxnId="{82BF7796-A63C-42E8-9D45-359FC021F802}">
      <dgm:prSet/>
      <dgm:spPr/>
      <dgm:t>
        <a:bodyPr/>
        <a:lstStyle/>
        <a:p>
          <a:endParaRPr lang="en-US"/>
        </a:p>
      </dgm:t>
    </dgm:pt>
    <dgm:pt modelId="{CF87A030-ACD7-4349-B059-9ECE0CC5D90F}" type="sibTrans" cxnId="{82BF7796-A63C-42E8-9D45-359FC021F802}">
      <dgm:prSet/>
      <dgm:spPr/>
      <dgm:t>
        <a:bodyPr/>
        <a:lstStyle/>
        <a:p>
          <a:endParaRPr lang="en-US"/>
        </a:p>
      </dgm:t>
    </dgm:pt>
    <dgm:pt modelId="{BED25A38-CEB4-BA4B-AABB-B2F416D65602}">
      <dgm:prSet custT="1"/>
      <dgm:spPr/>
      <dgm:t>
        <a:bodyPr/>
        <a:lstStyle/>
        <a:p>
          <a:pPr>
            <a:lnSpc>
              <a:spcPct val="100000"/>
            </a:lnSpc>
          </a:pPr>
          <a:r>
            <a:rPr lang="en-US" sz="2800" b="1">
              <a:latin typeface="The Serif Hand Black"/>
            </a:rPr>
            <a:t>TKINTER</a:t>
          </a:r>
          <a:r>
            <a:rPr lang="en-US" sz="2800"/>
            <a:t> - </a:t>
          </a:r>
          <a:r>
            <a:rPr lang="en-US" sz="2800" b="1"/>
            <a:t>Build-in GUI toolkit   </a:t>
          </a:r>
        </a:p>
      </dgm:t>
    </dgm:pt>
    <dgm:pt modelId="{39542007-2C37-F14D-B104-C5B449D3BCF6}" type="parTrans" cxnId="{F384E45B-AB56-454F-B6EF-53113CEAC1C3}">
      <dgm:prSet/>
      <dgm:spPr/>
      <dgm:t>
        <a:bodyPr/>
        <a:lstStyle/>
        <a:p>
          <a:endParaRPr lang="en-US"/>
        </a:p>
      </dgm:t>
    </dgm:pt>
    <dgm:pt modelId="{E17C686B-DCF5-EE46-BF4A-4BB30D6D11E5}" type="sibTrans" cxnId="{F384E45B-AB56-454F-B6EF-53113CEAC1C3}">
      <dgm:prSet/>
      <dgm:spPr/>
      <dgm:t>
        <a:bodyPr/>
        <a:lstStyle/>
        <a:p>
          <a:pPr>
            <a:lnSpc>
              <a:spcPct val="100000"/>
            </a:lnSpc>
          </a:pPr>
          <a:endParaRPr lang="en-US"/>
        </a:p>
      </dgm:t>
    </dgm:pt>
    <dgm:pt modelId="{1DD6D064-D2DA-4D3A-AF7C-27E65DACCDE7}" type="pres">
      <dgm:prSet presAssocID="{CD156FE7-3F69-40F9-9E39-28BEE1FE2E5C}" presName="root" presStyleCnt="0">
        <dgm:presLayoutVars>
          <dgm:dir/>
          <dgm:resizeHandles val="exact"/>
        </dgm:presLayoutVars>
      </dgm:prSet>
      <dgm:spPr/>
    </dgm:pt>
    <dgm:pt modelId="{78DD02D4-E4F0-445E-B11F-5A114B736373}" type="pres">
      <dgm:prSet presAssocID="{CD156FE7-3F69-40F9-9E39-28BEE1FE2E5C}" presName="container" presStyleCnt="0">
        <dgm:presLayoutVars>
          <dgm:dir/>
          <dgm:resizeHandles val="exact"/>
        </dgm:presLayoutVars>
      </dgm:prSet>
      <dgm:spPr/>
    </dgm:pt>
    <dgm:pt modelId="{009C175A-31AF-4F8C-BCD2-45DAD3E22602}" type="pres">
      <dgm:prSet presAssocID="{3BFA83A3-8338-4EC6-A044-BFA769149BD2}" presName="compNode" presStyleCnt="0"/>
      <dgm:spPr/>
    </dgm:pt>
    <dgm:pt modelId="{59578D68-9DF4-435A-B0B8-F79B30A648F5}" type="pres">
      <dgm:prSet presAssocID="{3BFA83A3-8338-4EC6-A044-BFA769149BD2}" presName="iconBgRect" presStyleLbl="bgShp" presStyleIdx="0" presStyleCnt="7"/>
      <dgm:spPr/>
    </dgm:pt>
    <dgm:pt modelId="{23F604C6-8B98-4575-96A7-3106E81E38CF}" type="pres">
      <dgm:prSet presAssocID="{3BFA83A3-8338-4EC6-A044-BFA769149BD2}" presName="iconRect" presStyleLbl="node1" presStyleIdx="0" presStyleCnt="7"/>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Video camera"/>
        </a:ext>
      </dgm:extLst>
    </dgm:pt>
    <dgm:pt modelId="{F326F5C8-0985-4245-A689-DBCDA107AE8F}" type="pres">
      <dgm:prSet presAssocID="{3BFA83A3-8338-4EC6-A044-BFA769149BD2}" presName="spaceRect" presStyleCnt="0"/>
      <dgm:spPr/>
    </dgm:pt>
    <dgm:pt modelId="{E2F05C08-049D-46C4-9538-54BE1B201661}" type="pres">
      <dgm:prSet presAssocID="{3BFA83A3-8338-4EC6-A044-BFA769149BD2}" presName="textRect" presStyleLbl="revTx" presStyleIdx="0" presStyleCnt="7">
        <dgm:presLayoutVars>
          <dgm:chMax val="1"/>
          <dgm:chPref val="1"/>
        </dgm:presLayoutVars>
      </dgm:prSet>
      <dgm:spPr/>
    </dgm:pt>
    <dgm:pt modelId="{B2BB0007-D57D-4146-9716-C5932B325220}" type="pres">
      <dgm:prSet presAssocID="{D9CAC61B-7184-4B20-AB60-5D94A7CC883F}" presName="sibTrans" presStyleLbl="sibTrans2D1" presStyleIdx="0" presStyleCnt="0"/>
      <dgm:spPr/>
    </dgm:pt>
    <dgm:pt modelId="{5462501B-85D5-4E89-8D70-9481F19E6420}" type="pres">
      <dgm:prSet presAssocID="{BED25A38-CEB4-BA4B-AABB-B2F416D65602}" presName="compNode" presStyleCnt="0"/>
      <dgm:spPr/>
    </dgm:pt>
    <dgm:pt modelId="{0708A15A-3560-4D88-B798-889E26D8385C}" type="pres">
      <dgm:prSet presAssocID="{BED25A38-CEB4-BA4B-AABB-B2F416D65602}" presName="iconBgRect" presStyleLbl="bgShp" presStyleIdx="1" presStyleCnt="7"/>
      <dgm:spPr/>
    </dgm:pt>
    <dgm:pt modelId="{58257B19-3676-48A9-9FE6-C99A5DE4993C}" type="pres">
      <dgm:prSet presAssocID="{BED25A38-CEB4-BA4B-AABB-B2F416D65602}" presName="iconRect" presStyleLbl="node1" presStyleIdx="1" presStyleCnt="7"/>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Bed"/>
        </a:ext>
      </dgm:extLst>
    </dgm:pt>
    <dgm:pt modelId="{23150AB0-5CCA-4F2F-8037-3E97448332FF}" type="pres">
      <dgm:prSet presAssocID="{BED25A38-CEB4-BA4B-AABB-B2F416D65602}" presName="spaceRect" presStyleCnt="0"/>
      <dgm:spPr/>
    </dgm:pt>
    <dgm:pt modelId="{861D9499-DA47-40EA-A8AC-EA1B50490EA9}" type="pres">
      <dgm:prSet presAssocID="{BED25A38-CEB4-BA4B-AABB-B2F416D65602}" presName="textRect" presStyleLbl="revTx" presStyleIdx="1" presStyleCnt="7">
        <dgm:presLayoutVars>
          <dgm:chMax val="1"/>
          <dgm:chPref val="1"/>
        </dgm:presLayoutVars>
      </dgm:prSet>
      <dgm:spPr/>
    </dgm:pt>
    <dgm:pt modelId="{4F82777D-EC11-4B85-A222-B32A9F8BC94C}" type="pres">
      <dgm:prSet presAssocID="{E17C686B-DCF5-EE46-BF4A-4BB30D6D11E5}" presName="sibTrans" presStyleLbl="sibTrans2D1" presStyleIdx="0" presStyleCnt="0"/>
      <dgm:spPr/>
    </dgm:pt>
    <dgm:pt modelId="{471D367E-8E9E-4D99-B215-ABBAADD1BDE2}" type="pres">
      <dgm:prSet presAssocID="{081BE62C-2849-4A65-9A39-361F0CA920AB}" presName="compNode" presStyleCnt="0"/>
      <dgm:spPr/>
    </dgm:pt>
    <dgm:pt modelId="{742F0221-F1A3-46AC-B8C8-01B4B55A5A3B}" type="pres">
      <dgm:prSet presAssocID="{081BE62C-2849-4A65-9A39-361F0CA920AB}" presName="iconBgRect" presStyleLbl="bgShp" presStyleIdx="2" presStyleCnt="7"/>
      <dgm:spPr/>
    </dgm:pt>
    <dgm:pt modelId="{ADA6551B-CD24-41F5-AD06-446647A61ECE}" type="pres">
      <dgm:prSet presAssocID="{081BE62C-2849-4A65-9A39-361F0CA920AB}" presName="iconRect" presStyleLbl="node1" presStyleIdx="2" presStyleCnt="7"/>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Flowchart"/>
        </a:ext>
      </dgm:extLst>
    </dgm:pt>
    <dgm:pt modelId="{BF914FDC-82D1-415F-A342-0E1C30A7F27B}" type="pres">
      <dgm:prSet presAssocID="{081BE62C-2849-4A65-9A39-361F0CA920AB}" presName="spaceRect" presStyleCnt="0"/>
      <dgm:spPr/>
    </dgm:pt>
    <dgm:pt modelId="{F2A89EA1-D53F-4A8E-AEBA-DCF917912AE3}" type="pres">
      <dgm:prSet presAssocID="{081BE62C-2849-4A65-9A39-361F0CA920AB}" presName="textRect" presStyleLbl="revTx" presStyleIdx="2" presStyleCnt="7">
        <dgm:presLayoutVars>
          <dgm:chMax val="1"/>
          <dgm:chPref val="1"/>
        </dgm:presLayoutVars>
      </dgm:prSet>
      <dgm:spPr/>
    </dgm:pt>
    <dgm:pt modelId="{DD9E3944-DF67-4336-BC5C-3CDAAA632BEC}" type="pres">
      <dgm:prSet presAssocID="{E920FAF2-7B59-4AF1-9254-61967C823ED8}" presName="sibTrans" presStyleLbl="sibTrans2D1" presStyleIdx="0" presStyleCnt="0"/>
      <dgm:spPr/>
    </dgm:pt>
    <dgm:pt modelId="{04D8D412-7A2B-4606-A19F-306A7B0FEF00}" type="pres">
      <dgm:prSet presAssocID="{C1FB7F53-CFE5-47B5-B7E0-E9C9B380B6F9}" presName="compNode" presStyleCnt="0"/>
      <dgm:spPr/>
    </dgm:pt>
    <dgm:pt modelId="{BFAB374B-F8E8-4239-BEBA-B5886E134A19}" type="pres">
      <dgm:prSet presAssocID="{C1FB7F53-CFE5-47B5-B7E0-E9C9B380B6F9}" presName="iconBgRect" presStyleLbl="bgShp" presStyleIdx="3" presStyleCnt="7"/>
      <dgm:spPr/>
    </dgm:pt>
    <dgm:pt modelId="{4C33F52A-12ED-454A-AC78-35C110E5AA63}" type="pres">
      <dgm:prSet presAssocID="{C1FB7F53-CFE5-47B5-B7E0-E9C9B380B6F9}" presName="iconRect" presStyleLbl="node1" presStyleIdx="3" presStyleCnt="7"/>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Panda"/>
        </a:ext>
      </dgm:extLst>
    </dgm:pt>
    <dgm:pt modelId="{9007F88F-98B7-450A-846A-1CE91B43ADDB}" type="pres">
      <dgm:prSet presAssocID="{C1FB7F53-CFE5-47B5-B7E0-E9C9B380B6F9}" presName="spaceRect" presStyleCnt="0"/>
      <dgm:spPr/>
    </dgm:pt>
    <dgm:pt modelId="{C461371C-23CB-4911-B773-597F41FF7DFD}" type="pres">
      <dgm:prSet presAssocID="{C1FB7F53-CFE5-47B5-B7E0-E9C9B380B6F9}" presName="textRect" presStyleLbl="revTx" presStyleIdx="3" presStyleCnt="7">
        <dgm:presLayoutVars>
          <dgm:chMax val="1"/>
          <dgm:chPref val="1"/>
        </dgm:presLayoutVars>
      </dgm:prSet>
      <dgm:spPr/>
    </dgm:pt>
    <dgm:pt modelId="{9B6003D6-CB6C-4C75-8828-46FF1A2184BD}" type="pres">
      <dgm:prSet presAssocID="{440D5A3B-9CD5-43CD-9498-4B33174168EA}" presName="sibTrans" presStyleLbl="sibTrans2D1" presStyleIdx="0" presStyleCnt="0"/>
      <dgm:spPr/>
    </dgm:pt>
    <dgm:pt modelId="{1F407320-13AD-4B18-8F38-207C813AC7A2}" type="pres">
      <dgm:prSet presAssocID="{8FDE055A-BF45-4E44-AD62-09B52E75E4D0}" presName="compNode" presStyleCnt="0"/>
      <dgm:spPr/>
    </dgm:pt>
    <dgm:pt modelId="{F851E012-4603-441A-A2E2-280A360B1E3A}" type="pres">
      <dgm:prSet presAssocID="{8FDE055A-BF45-4E44-AD62-09B52E75E4D0}" presName="iconBgRect" presStyleLbl="bgShp" presStyleIdx="4" presStyleCnt="7"/>
      <dgm:spPr/>
    </dgm:pt>
    <dgm:pt modelId="{C72A837E-DB1F-4E51-8D47-B04206C133FD}" type="pres">
      <dgm:prSet presAssocID="{8FDE055A-BF45-4E44-AD62-09B52E75E4D0}" presName="iconRect" presStyleLbl="node1" presStyleIdx="4" presStyleCnt="7"/>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Programmer"/>
        </a:ext>
      </dgm:extLst>
    </dgm:pt>
    <dgm:pt modelId="{5F81794A-48D4-4609-AF9E-D09E7969E688}" type="pres">
      <dgm:prSet presAssocID="{8FDE055A-BF45-4E44-AD62-09B52E75E4D0}" presName="spaceRect" presStyleCnt="0"/>
      <dgm:spPr/>
    </dgm:pt>
    <dgm:pt modelId="{98784A8F-40E6-44C0-9150-AACD9F5D9B9D}" type="pres">
      <dgm:prSet presAssocID="{8FDE055A-BF45-4E44-AD62-09B52E75E4D0}" presName="textRect" presStyleLbl="revTx" presStyleIdx="4" presStyleCnt="7">
        <dgm:presLayoutVars>
          <dgm:chMax val="1"/>
          <dgm:chPref val="1"/>
        </dgm:presLayoutVars>
      </dgm:prSet>
      <dgm:spPr/>
    </dgm:pt>
    <dgm:pt modelId="{7CB85F10-61D1-46B9-B16E-F5D9305AA7C4}" type="pres">
      <dgm:prSet presAssocID="{D3091BFE-D6A7-47DE-BA5F-B5B7656A3E9C}" presName="sibTrans" presStyleLbl="sibTrans2D1" presStyleIdx="0" presStyleCnt="0"/>
      <dgm:spPr/>
    </dgm:pt>
    <dgm:pt modelId="{CAADEE86-60F7-43BA-A28D-EF2FCC04C2D1}" type="pres">
      <dgm:prSet presAssocID="{400BFA62-1AB8-45E4-8E56-B7B587CAC413}" presName="compNode" presStyleCnt="0"/>
      <dgm:spPr/>
    </dgm:pt>
    <dgm:pt modelId="{5BE6602B-9730-41D0-A4B4-6F58F9D667C4}" type="pres">
      <dgm:prSet presAssocID="{400BFA62-1AB8-45E4-8E56-B7B587CAC413}" presName="iconBgRect" presStyleLbl="bgShp" presStyleIdx="5" presStyleCnt="7"/>
      <dgm:spPr/>
    </dgm:pt>
    <dgm:pt modelId="{C9A36068-DEC8-46E6-BFB1-A5F3B2402E93}" type="pres">
      <dgm:prSet presAssocID="{400BFA62-1AB8-45E4-8E56-B7B587CAC413}" presName="iconRect" presStyleLbl="node1" presStyleIdx="5" presStyleCnt="7"/>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a:noFill/>
        </a:ln>
      </dgm:spPr>
      <dgm:extLst>
        <a:ext uri="{E40237B7-FDA0-4F09-8148-C483321AD2D9}">
          <dgm14:cNvPr xmlns:dgm14="http://schemas.microsoft.com/office/drawing/2010/diagram" id="0" name="" descr="Open Folder"/>
        </a:ext>
      </dgm:extLst>
    </dgm:pt>
    <dgm:pt modelId="{B42AAB15-4480-4831-B4E9-A57759936439}" type="pres">
      <dgm:prSet presAssocID="{400BFA62-1AB8-45E4-8E56-B7B587CAC413}" presName="spaceRect" presStyleCnt="0"/>
      <dgm:spPr/>
    </dgm:pt>
    <dgm:pt modelId="{694625DE-9453-4532-97D8-CDF4FF4A8164}" type="pres">
      <dgm:prSet presAssocID="{400BFA62-1AB8-45E4-8E56-B7B587CAC413}" presName="textRect" presStyleLbl="revTx" presStyleIdx="5" presStyleCnt="7">
        <dgm:presLayoutVars>
          <dgm:chMax val="1"/>
          <dgm:chPref val="1"/>
        </dgm:presLayoutVars>
      </dgm:prSet>
      <dgm:spPr/>
    </dgm:pt>
    <dgm:pt modelId="{A4CF9DF2-27B5-4968-A424-83F6AF433141}" type="pres">
      <dgm:prSet presAssocID="{19DE11FE-2236-4217-B481-4560423066B9}" presName="sibTrans" presStyleLbl="sibTrans2D1" presStyleIdx="0" presStyleCnt="0"/>
      <dgm:spPr/>
    </dgm:pt>
    <dgm:pt modelId="{23A8D8D4-1FCB-44F8-B8DE-4F773B3F8C67}" type="pres">
      <dgm:prSet presAssocID="{46E59E9A-F3DB-4AE7-816A-90BB0E1DEFD7}" presName="compNode" presStyleCnt="0"/>
      <dgm:spPr/>
    </dgm:pt>
    <dgm:pt modelId="{97B060EF-1258-4041-B25C-53A238AB80A9}" type="pres">
      <dgm:prSet presAssocID="{46E59E9A-F3DB-4AE7-816A-90BB0E1DEFD7}" presName="iconBgRect" presStyleLbl="bgShp" presStyleIdx="6" presStyleCnt="7"/>
      <dgm:spPr/>
    </dgm:pt>
    <dgm:pt modelId="{AD3E7CD5-B57B-452A-9E9D-92290CE76D2E}" type="pres">
      <dgm:prSet presAssocID="{46E59E9A-F3DB-4AE7-816A-90BB0E1DEFD7}" presName="iconRect" presStyleLbl="node1" presStyleIdx="6" presStyleCnt="7"/>
      <dgm:spPr>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a:blipFill>
        <a:ln>
          <a:noFill/>
        </a:ln>
      </dgm:spPr>
      <dgm:extLst>
        <a:ext uri="{E40237B7-FDA0-4F09-8148-C483321AD2D9}">
          <dgm14:cNvPr xmlns:dgm14="http://schemas.microsoft.com/office/drawing/2010/diagram" id="0" name="" descr="Tools"/>
        </a:ext>
      </dgm:extLst>
    </dgm:pt>
    <dgm:pt modelId="{351B58C0-C1AE-4A55-B369-19E12849278C}" type="pres">
      <dgm:prSet presAssocID="{46E59E9A-F3DB-4AE7-816A-90BB0E1DEFD7}" presName="spaceRect" presStyleCnt="0"/>
      <dgm:spPr/>
    </dgm:pt>
    <dgm:pt modelId="{CD618A66-12FC-47A6-9F6A-C42AE445E605}" type="pres">
      <dgm:prSet presAssocID="{46E59E9A-F3DB-4AE7-816A-90BB0E1DEFD7}" presName="textRect" presStyleLbl="revTx" presStyleIdx="6" presStyleCnt="7">
        <dgm:presLayoutVars>
          <dgm:chMax val="1"/>
          <dgm:chPref val="1"/>
        </dgm:presLayoutVars>
      </dgm:prSet>
      <dgm:spPr/>
    </dgm:pt>
  </dgm:ptLst>
  <dgm:cxnLst>
    <dgm:cxn modelId="{37CA2E0B-8F31-E14A-91D5-274EDA7BDC03}" type="presOf" srcId="{440D5A3B-9CD5-43CD-9498-4B33174168EA}" destId="{9B6003D6-CB6C-4C75-8828-46FF1A2184BD}" srcOrd="0" destOrd="0" presId="urn:microsoft.com/office/officeart/2018/2/layout/IconCircleList"/>
    <dgm:cxn modelId="{A752EC15-72C6-5840-8750-2FC5E1A3245F}" type="presOf" srcId="{400BFA62-1AB8-45E4-8E56-B7B587CAC413}" destId="{694625DE-9453-4532-97D8-CDF4FF4A8164}" srcOrd="0" destOrd="0" presId="urn:microsoft.com/office/officeart/2018/2/layout/IconCircleList"/>
    <dgm:cxn modelId="{27CE3F17-34F5-964C-BF08-0A48FA6C09EC}" type="presOf" srcId="{C1FB7F53-CFE5-47B5-B7E0-E9C9B380B6F9}" destId="{C461371C-23CB-4911-B773-597F41FF7DFD}" srcOrd="0" destOrd="0" presId="urn:microsoft.com/office/officeart/2018/2/layout/IconCircleList"/>
    <dgm:cxn modelId="{5BC40522-70C0-A844-BDBF-C012B12440E6}" type="presOf" srcId="{E920FAF2-7B59-4AF1-9254-61967C823ED8}" destId="{DD9E3944-DF67-4336-BC5C-3CDAAA632BEC}" srcOrd="0" destOrd="0" presId="urn:microsoft.com/office/officeart/2018/2/layout/IconCircleList"/>
    <dgm:cxn modelId="{EED87728-165D-F549-9C6B-A0DB89DFF7A7}" type="presOf" srcId="{BED25A38-CEB4-BA4B-AABB-B2F416D65602}" destId="{861D9499-DA47-40EA-A8AC-EA1B50490EA9}" srcOrd="0" destOrd="0" presId="urn:microsoft.com/office/officeart/2018/2/layout/IconCircleList"/>
    <dgm:cxn modelId="{CB09A229-1FB9-45E5-858A-4E8327D5F4D7}" srcId="{CD156FE7-3F69-40F9-9E39-28BEE1FE2E5C}" destId="{C1FB7F53-CFE5-47B5-B7E0-E9C9B380B6F9}" srcOrd="3" destOrd="0" parTransId="{095039DA-B14E-48FB-ADD0-AC6D63625B59}" sibTransId="{440D5A3B-9CD5-43CD-9498-4B33174168EA}"/>
    <dgm:cxn modelId="{FE1A4B45-E766-EE4C-9568-56B5B353B571}" type="presOf" srcId="{46E59E9A-F3DB-4AE7-816A-90BB0E1DEFD7}" destId="{CD618A66-12FC-47A6-9F6A-C42AE445E605}" srcOrd="0" destOrd="0" presId="urn:microsoft.com/office/officeart/2018/2/layout/IconCircleList"/>
    <dgm:cxn modelId="{717E3956-B35C-0E45-BB47-7D5BCCEB4814}" type="presOf" srcId="{3BFA83A3-8338-4EC6-A044-BFA769149BD2}" destId="{E2F05C08-049D-46C4-9538-54BE1B201661}" srcOrd="0" destOrd="0" presId="urn:microsoft.com/office/officeart/2018/2/layout/IconCircleList"/>
    <dgm:cxn modelId="{F384E45B-AB56-454F-B6EF-53113CEAC1C3}" srcId="{CD156FE7-3F69-40F9-9E39-28BEE1FE2E5C}" destId="{BED25A38-CEB4-BA4B-AABB-B2F416D65602}" srcOrd="1" destOrd="0" parTransId="{39542007-2C37-F14D-B104-C5B449D3BCF6}" sibTransId="{E17C686B-DCF5-EE46-BF4A-4BB30D6D11E5}"/>
    <dgm:cxn modelId="{D35CD660-177D-4AA9-AB14-E1B45ABE1350}" srcId="{CD156FE7-3F69-40F9-9E39-28BEE1FE2E5C}" destId="{081BE62C-2849-4A65-9A39-361F0CA920AB}" srcOrd="2" destOrd="0" parTransId="{4FC7FAE0-6954-4C17-BFEF-55CF39850F71}" sibTransId="{E920FAF2-7B59-4AF1-9254-61967C823ED8}"/>
    <dgm:cxn modelId="{82BF7796-A63C-42E8-9D45-359FC021F802}" srcId="{CD156FE7-3F69-40F9-9E39-28BEE1FE2E5C}" destId="{46E59E9A-F3DB-4AE7-816A-90BB0E1DEFD7}" srcOrd="6" destOrd="0" parTransId="{C0F9778D-293F-4701-97ED-B6C8973B5E35}" sibTransId="{CF87A030-ACD7-4349-B059-9ECE0CC5D90F}"/>
    <dgm:cxn modelId="{9A82BF97-05C5-4093-B31C-5E0E0F662560}" srcId="{CD156FE7-3F69-40F9-9E39-28BEE1FE2E5C}" destId="{400BFA62-1AB8-45E4-8E56-B7B587CAC413}" srcOrd="5" destOrd="0" parTransId="{28B5357A-5091-4F23-88A2-44BCD7AE7115}" sibTransId="{19DE11FE-2236-4217-B481-4560423066B9}"/>
    <dgm:cxn modelId="{B108A4A1-7DAE-D145-94FB-7E3B5567FEBD}" type="presOf" srcId="{E17C686B-DCF5-EE46-BF4A-4BB30D6D11E5}" destId="{4F82777D-EC11-4B85-A222-B32A9F8BC94C}" srcOrd="0" destOrd="0" presId="urn:microsoft.com/office/officeart/2018/2/layout/IconCircleList"/>
    <dgm:cxn modelId="{BDA26DA4-1F40-4B79-832D-DF280D584ED7}" srcId="{CD156FE7-3F69-40F9-9E39-28BEE1FE2E5C}" destId="{8FDE055A-BF45-4E44-AD62-09B52E75E4D0}" srcOrd="4" destOrd="0" parTransId="{E72089E2-43B7-44F3-8ED9-F78666826BD0}" sibTransId="{D3091BFE-D6A7-47DE-BA5F-B5B7656A3E9C}"/>
    <dgm:cxn modelId="{322653BC-E6A9-7446-9700-3AA56E156AF3}" type="presOf" srcId="{CD156FE7-3F69-40F9-9E39-28BEE1FE2E5C}" destId="{1DD6D064-D2DA-4D3A-AF7C-27E65DACCDE7}" srcOrd="0" destOrd="0" presId="urn:microsoft.com/office/officeart/2018/2/layout/IconCircleList"/>
    <dgm:cxn modelId="{76C7FABD-AB4F-4A4E-8EE6-54FD5C88FB53}" type="presOf" srcId="{081BE62C-2849-4A65-9A39-361F0CA920AB}" destId="{F2A89EA1-D53F-4A8E-AEBA-DCF917912AE3}" srcOrd="0" destOrd="0" presId="urn:microsoft.com/office/officeart/2018/2/layout/IconCircleList"/>
    <dgm:cxn modelId="{04314BC7-C9ED-6344-90C4-3A34DE375808}" type="presOf" srcId="{D9CAC61B-7184-4B20-AB60-5D94A7CC883F}" destId="{B2BB0007-D57D-4146-9716-C5932B325220}" srcOrd="0" destOrd="0" presId="urn:microsoft.com/office/officeart/2018/2/layout/IconCircleList"/>
    <dgm:cxn modelId="{43C537C8-717F-B941-9680-6ABC55ACC7A9}" type="presOf" srcId="{8FDE055A-BF45-4E44-AD62-09B52E75E4D0}" destId="{98784A8F-40E6-44C0-9150-AACD9F5D9B9D}" srcOrd="0" destOrd="0" presId="urn:microsoft.com/office/officeart/2018/2/layout/IconCircleList"/>
    <dgm:cxn modelId="{6DA405F1-356D-5E4C-B97D-5B978C6D4DC2}" type="presOf" srcId="{D3091BFE-D6A7-47DE-BA5F-B5B7656A3E9C}" destId="{7CB85F10-61D1-46B9-B16E-F5D9305AA7C4}" srcOrd="0" destOrd="0" presId="urn:microsoft.com/office/officeart/2018/2/layout/IconCircleList"/>
    <dgm:cxn modelId="{566741F8-B2E0-C84D-8298-A3EA6401AB88}" type="presOf" srcId="{19DE11FE-2236-4217-B481-4560423066B9}" destId="{A4CF9DF2-27B5-4968-A424-83F6AF433141}" srcOrd="0" destOrd="0" presId="urn:microsoft.com/office/officeart/2018/2/layout/IconCircleList"/>
    <dgm:cxn modelId="{437B23FF-E18D-4322-8695-1D71587E7907}" srcId="{CD156FE7-3F69-40F9-9E39-28BEE1FE2E5C}" destId="{3BFA83A3-8338-4EC6-A044-BFA769149BD2}" srcOrd="0" destOrd="0" parTransId="{F763C850-FFD5-4154-AB69-953E0F5CA9EF}" sibTransId="{D9CAC61B-7184-4B20-AB60-5D94A7CC883F}"/>
    <dgm:cxn modelId="{BB63DDA6-5FB6-964A-B9A1-7A0EB88540DE}" type="presParOf" srcId="{1DD6D064-D2DA-4D3A-AF7C-27E65DACCDE7}" destId="{78DD02D4-E4F0-445E-B11F-5A114B736373}" srcOrd="0" destOrd="0" presId="urn:microsoft.com/office/officeart/2018/2/layout/IconCircleList"/>
    <dgm:cxn modelId="{FA9DED89-179B-E84D-8328-0793FC731F56}" type="presParOf" srcId="{78DD02D4-E4F0-445E-B11F-5A114B736373}" destId="{009C175A-31AF-4F8C-BCD2-45DAD3E22602}" srcOrd="0" destOrd="0" presId="urn:microsoft.com/office/officeart/2018/2/layout/IconCircleList"/>
    <dgm:cxn modelId="{43B2C9B9-09F7-D346-8F41-E8DF5178B036}" type="presParOf" srcId="{009C175A-31AF-4F8C-BCD2-45DAD3E22602}" destId="{59578D68-9DF4-435A-B0B8-F79B30A648F5}" srcOrd="0" destOrd="0" presId="urn:microsoft.com/office/officeart/2018/2/layout/IconCircleList"/>
    <dgm:cxn modelId="{B2147D47-A020-7345-A332-9A11CB76109E}" type="presParOf" srcId="{009C175A-31AF-4F8C-BCD2-45DAD3E22602}" destId="{23F604C6-8B98-4575-96A7-3106E81E38CF}" srcOrd="1" destOrd="0" presId="urn:microsoft.com/office/officeart/2018/2/layout/IconCircleList"/>
    <dgm:cxn modelId="{B2E510A8-5222-9249-B600-106FCE591A2D}" type="presParOf" srcId="{009C175A-31AF-4F8C-BCD2-45DAD3E22602}" destId="{F326F5C8-0985-4245-A689-DBCDA107AE8F}" srcOrd="2" destOrd="0" presId="urn:microsoft.com/office/officeart/2018/2/layout/IconCircleList"/>
    <dgm:cxn modelId="{B0925472-7823-5B43-A400-016FC236D521}" type="presParOf" srcId="{009C175A-31AF-4F8C-BCD2-45DAD3E22602}" destId="{E2F05C08-049D-46C4-9538-54BE1B201661}" srcOrd="3" destOrd="0" presId="urn:microsoft.com/office/officeart/2018/2/layout/IconCircleList"/>
    <dgm:cxn modelId="{9C21DE65-5DCE-F947-943C-53D07A9CE231}" type="presParOf" srcId="{78DD02D4-E4F0-445E-B11F-5A114B736373}" destId="{B2BB0007-D57D-4146-9716-C5932B325220}" srcOrd="1" destOrd="0" presId="urn:microsoft.com/office/officeart/2018/2/layout/IconCircleList"/>
    <dgm:cxn modelId="{6D84E69D-5CE6-9C4C-8B59-69FDEC377104}" type="presParOf" srcId="{78DD02D4-E4F0-445E-B11F-5A114B736373}" destId="{5462501B-85D5-4E89-8D70-9481F19E6420}" srcOrd="2" destOrd="0" presId="urn:microsoft.com/office/officeart/2018/2/layout/IconCircleList"/>
    <dgm:cxn modelId="{EF854591-EE82-5E45-A24B-A2BF00D85C17}" type="presParOf" srcId="{5462501B-85D5-4E89-8D70-9481F19E6420}" destId="{0708A15A-3560-4D88-B798-889E26D8385C}" srcOrd="0" destOrd="0" presId="urn:microsoft.com/office/officeart/2018/2/layout/IconCircleList"/>
    <dgm:cxn modelId="{1E989430-1558-1D4A-81B1-92D1BD5B65FE}" type="presParOf" srcId="{5462501B-85D5-4E89-8D70-9481F19E6420}" destId="{58257B19-3676-48A9-9FE6-C99A5DE4993C}" srcOrd="1" destOrd="0" presId="urn:microsoft.com/office/officeart/2018/2/layout/IconCircleList"/>
    <dgm:cxn modelId="{778848B2-3432-814A-A60A-7601A54F55FD}" type="presParOf" srcId="{5462501B-85D5-4E89-8D70-9481F19E6420}" destId="{23150AB0-5CCA-4F2F-8037-3E97448332FF}" srcOrd="2" destOrd="0" presId="urn:microsoft.com/office/officeart/2018/2/layout/IconCircleList"/>
    <dgm:cxn modelId="{D0F5182F-58AF-BC49-B9A7-CB34FAF773C3}" type="presParOf" srcId="{5462501B-85D5-4E89-8D70-9481F19E6420}" destId="{861D9499-DA47-40EA-A8AC-EA1B50490EA9}" srcOrd="3" destOrd="0" presId="urn:microsoft.com/office/officeart/2018/2/layout/IconCircleList"/>
    <dgm:cxn modelId="{FEE2E9C1-5CB4-8646-97A6-7AB02C25C719}" type="presParOf" srcId="{78DD02D4-E4F0-445E-B11F-5A114B736373}" destId="{4F82777D-EC11-4B85-A222-B32A9F8BC94C}" srcOrd="3" destOrd="0" presId="urn:microsoft.com/office/officeart/2018/2/layout/IconCircleList"/>
    <dgm:cxn modelId="{96179368-8B8A-8041-92B1-41CD51DA57C4}" type="presParOf" srcId="{78DD02D4-E4F0-445E-B11F-5A114B736373}" destId="{471D367E-8E9E-4D99-B215-ABBAADD1BDE2}" srcOrd="4" destOrd="0" presId="urn:microsoft.com/office/officeart/2018/2/layout/IconCircleList"/>
    <dgm:cxn modelId="{B480A4B5-1FD4-6F4C-8042-979EC1D7B66F}" type="presParOf" srcId="{471D367E-8E9E-4D99-B215-ABBAADD1BDE2}" destId="{742F0221-F1A3-46AC-B8C8-01B4B55A5A3B}" srcOrd="0" destOrd="0" presId="urn:microsoft.com/office/officeart/2018/2/layout/IconCircleList"/>
    <dgm:cxn modelId="{9ED79541-1960-0043-8614-F642ACF139F1}" type="presParOf" srcId="{471D367E-8E9E-4D99-B215-ABBAADD1BDE2}" destId="{ADA6551B-CD24-41F5-AD06-446647A61ECE}" srcOrd="1" destOrd="0" presId="urn:microsoft.com/office/officeart/2018/2/layout/IconCircleList"/>
    <dgm:cxn modelId="{D8469562-7B0D-2544-9675-78F33990A808}" type="presParOf" srcId="{471D367E-8E9E-4D99-B215-ABBAADD1BDE2}" destId="{BF914FDC-82D1-415F-A342-0E1C30A7F27B}" srcOrd="2" destOrd="0" presId="urn:microsoft.com/office/officeart/2018/2/layout/IconCircleList"/>
    <dgm:cxn modelId="{B54E0911-EE6A-FD47-A425-198AC8C2DCC0}" type="presParOf" srcId="{471D367E-8E9E-4D99-B215-ABBAADD1BDE2}" destId="{F2A89EA1-D53F-4A8E-AEBA-DCF917912AE3}" srcOrd="3" destOrd="0" presId="urn:microsoft.com/office/officeart/2018/2/layout/IconCircleList"/>
    <dgm:cxn modelId="{D33D03F1-8D09-2148-93FD-56EE62ED198A}" type="presParOf" srcId="{78DD02D4-E4F0-445E-B11F-5A114B736373}" destId="{DD9E3944-DF67-4336-BC5C-3CDAAA632BEC}" srcOrd="5" destOrd="0" presId="urn:microsoft.com/office/officeart/2018/2/layout/IconCircleList"/>
    <dgm:cxn modelId="{1FE8341D-3DEF-014F-8F2E-9D9FAD117BAB}" type="presParOf" srcId="{78DD02D4-E4F0-445E-B11F-5A114B736373}" destId="{04D8D412-7A2B-4606-A19F-306A7B0FEF00}" srcOrd="6" destOrd="0" presId="urn:microsoft.com/office/officeart/2018/2/layout/IconCircleList"/>
    <dgm:cxn modelId="{F779A7B4-CDAD-1B4B-BE06-8FD0E774C201}" type="presParOf" srcId="{04D8D412-7A2B-4606-A19F-306A7B0FEF00}" destId="{BFAB374B-F8E8-4239-BEBA-B5886E134A19}" srcOrd="0" destOrd="0" presId="urn:microsoft.com/office/officeart/2018/2/layout/IconCircleList"/>
    <dgm:cxn modelId="{F13E32F2-9151-FF4D-99ED-6C0B67CE7F87}" type="presParOf" srcId="{04D8D412-7A2B-4606-A19F-306A7B0FEF00}" destId="{4C33F52A-12ED-454A-AC78-35C110E5AA63}" srcOrd="1" destOrd="0" presId="urn:microsoft.com/office/officeart/2018/2/layout/IconCircleList"/>
    <dgm:cxn modelId="{009BFF1E-594C-5E4B-AAAC-440CB5F93083}" type="presParOf" srcId="{04D8D412-7A2B-4606-A19F-306A7B0FEF00}" destId="{9007F88F-98B7-450A-846A-1CE91B43ADDB}" srcOrd="2" destOrd="0" presId="urn:microsoft.com/office/officeart/2018/2/layout/IconCircleList"/>
    <dgm:cxn modelId="{DAB20E3D-9EDC-7240-81B2-C2C47E954FAB}" type="presParOf" srcId="{04D8D412-7A2B-4606-A19F-306A7B0FEF00}" destId="{C461371C-23CB-4911-B773-597F41FF7DFD}" srcOrd="3" destOrd="0" presId="urn:microsoft.com/office/officeart/2018/2/layout/IconCircleList"/>
    <dgm:cxn modelId="{B16633B3-D77E-EB43-8C47-8EDE8DC33E88}" type="presParOf" srcId="{78DD02D4-E4F0-445E-B11F-5A114B736373}" destId="{9B6003D6-CB6C-4C75-8828-46FF1A2184BD}" srcOrd="7" destOrd="0" presId="urn:microsoft.com/office/officeart/2018/2/layout/IconCircleList"/>
    <dgm:cxn modelId="{77AD0CF5-F618-2546-9711-A804B41861A8}" type="presParOf" srcId="{78DD02D4-E4F0-445E-B11F-5A114B736373}" destId="{1F407320-13AD-4B18-8F38-207C813AC7A2}" srcOrd="8" destOrd="0" presId="urn:microsoft.com/office/officeart/2018/2/layout/IconCircleList"/>
    <dgm:cxn modelId="{B5D8EA5F-A597-BA4E-A0F1-8A19D35EE5B4}" type="presParOf" srcId="{1F407320-13AD-4B18-8F38-207C813AC7A2}" destId="{F851E012-4603-441A-A2E2-280A360B1E3A}" srcOrd="0" destOrd="0" presId="urn:microsoft.com/office/officeart/2018/2/layout/IconCircleList"/>
    <dgm:cxn modelId="{6E12FB12-136E-9347-97A2-1D61A7FD94C3}" type="presParOf" srcId="{1F407320-13AD-4B18-8F38-207C813AC7A2}" destId="{C72A837E-DB1F-4E51-8D47-B04206C133FD}" srcOrd="1" destOrd="0" presId="urn:microsoft.com/office/officeart/2018/2/layout/IconCircleList"/>
    <dgm:cxn modelId="{7AEB236C-EDED-AD4C-A40E-47840AB8FEB3}" type="presParOf" srcId="{1F407320-13AD-4B18-8F38-207C813AC7A2}" destId="{5F81794A-48D4-4609-AF9E-D09E7969E688}" srcOrd="2" destOrd="0" presId="urn:microsoft.com/office/officeart/2018/2/layout/IconCircleList"/>
    <dgm:cxn modelId="{9EE3C5F5-423C-144F-9EFE-6246232914CA}" type="presParOf" srcId="{1F407320-13AD-4B18-8F38-207C813AC7A2}" destId="{98784A8F-40E6-44C0-9150-AACD9F5D9B9D}" srcOrd="3" destOrd="0" presId="urn:microsoft.com/office/officeart/2018/2/layout/IconCircleList"/>
    <dgm:cxn modelId="{E751432D-AD26-9943-B449-3BD6143225C3}" type="presParOf" srcId="{78DD02D4-E4F0-445E-B11F-5A114B736373}" destId="{7CB85F10-61D1-46B9-B16E-F5D9305AA7C4}" srcOrd="9" destOrd="0" presId="urn:microsoft.com/office/officeart/2018/2/layout/IconCircleList"/>
    <dgm:cxn modelId="{CCD1A805-3D0C-C54B-B96B-4AB3C8FD463A}" type="presParOf" srcId="{78DD02D4-E4F0-445E-B11F-5A114B736373}" destId="{CAADEE86-60F7-43BA-A28D-EF2FCC04C2D1}" srcOrd="10" destOrd="0" presId="urn:microsoft.com/office/officeart/2018/2/layout/IconCircleList"/>
    <dgm:cxn modelId="{17CEB8B5-FC5E-F642-81BF-8860CF473E19}" type="presParOf" srcId="{CAADEE86-60F7-43BA-A28D-EF2FCC04C2D1}" destId="{5BE6602B-9730-41D0-A4B4-6F58F9D667C4}" srcOrd="0" destOrd="0" presId="urn:microsoft.com/office/officeart/2018/2/layout/IconCircleList"/>
    <dgm:cxn modelId="{F5942B1F-6FFB-BB42-8489-58861BF959E3}" type="presParOf" srcId="{CAADEE86-60F7-43BA-A28D-EF2FCC04C2D1}" destId="{C9A36068-DEC8-46E6-BFB1-A5F3B2402E93}" srcOrd="1" destOrd="0" presId="urn:microsoft.com/office/officeart/2018/2/layout/IconCircleList"/>
    <dgm:cxn modelId="{4401EB60-ED9A-FF45-958D-0993BD2AC27E}" type="presParOf" srcId="{CAADEE86-60F7-43BA-A28D-EF2FCC04C2D1}" destId="{B42AAB15-4480-4831-B4E9-A57759936439}" srcOrd="2" destOrd="0" presId="urn:microsoft.com/office/officeart/2018/2/layout/IconCircleList"/>
    <dgm:cxn modelId="{6688CF09-4F96-464D-AFA0-792F24E4FE59}" type="presParOf" srcId="{CAADEE86-60F7-43BA-A28D-EF2FCC04C2D1}" destId="{694625DE-9453-4532-97D8-CDF4FF4A8164}" srcOrd="3" destOrd="0" presId="urn:microsoft.com/office/officeart/2018/2/layout/IconCircleList"/>
    <dgm:cxn modelId="{DFF3F902-64D0-0A43-81C3-EB6ECA0EBFF9}" type="presParOf" srcId="{78DD02D4-E4F0-445E-B11F-5A114B736373}" destId="{A4CF9DF2-27B5-4968-A424-83F6AF433141}" srcOrd="11" destOrd="0" presId="urn:microsoft.com/office/officeart/2018/2/layout/IconCircleList"/>
    <dgm:cxn modelId="{931C66AA-0786-E445-A0FA-62FE88409B8A}" type="presParOf" srcId="{78DD02D4-E4F0-445E-B11F-5A114B736373}" destId="{23A8D8D4-1FCB-44F8-B8DE-4F773B3F8C67}" srcOrd="12" destOrd="0" presId="urn:microsoft.com/office/officeart/2018/2/layout/IconCircleList"/>
    <dgm:cxn modelId="{E8F05FFF-DF10-D040-A515-A5E497A4AA5E}" type="presParOf" srcId="{23A8D8D4-1FCB-44F8-B8DE-4F773B3F8C67}" destId="{97B060EF-1258-4041-B25C-53A238AB80A9}" srcOrd="0" destOrd="0" presId="urn:microsoft.com/office/officeart/2018/2/layout/IconCircleList"/>
    <dgm:cxn modelId="{FD984916-C499-1F41-A60F-95302130C03D}" type="presParOf" srcId="{23A8D8D4-1FCB-44F8-B8DE-4F773B3F8C67}" destId="{AD3E7CD5-B57B-452A-9E9D-92290CE76D2E}" srcOrd="1" destOrd="0" presId="urn:microsoft.com/office/officeart/2018/2/layout/IconCircleList"/>
    <dgm:cxn modelId="{CB34372D-48E7-8740-B3CF-17F1AD960CC1}" type="presParOf" srcId="{23A8D8D4-1FCB-44F8-B8DE-4F773B3F8C67}" destId="{351B58C0-C1AE-4A55-B369-19E12849278C}" srcOrd="2" destOrd="0" presId="urn:microsoft.com/office/officeart/2018/2/layout/IconCircleList"/>
    <dgm:cxn modelId="{4A8ED698-422E-554A-B982-558962EF1E29}" type="presParOf" srcId="{23A8D8D4-1FCB-44F8-B8DE-4F773B3F8C67}" destId="{CD618A66-12FC-47A6-9F6A-C42AE445E605}" srcOrd="3" destOrd="0" presId="urn:microsoft.com/office/officeart/2018/2/layout/IconCircle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2736882-C1AF-44DD-946C-99C4F848BC01}"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en-US"/>
        </a:p>
      </dgm:t>
    </dgm:pt>
    <dgm:pt modelId="{198A6A12-1E8D-47D0-90DD-2356F88B50CB}" type="pres">
      <dgm:prSet presAssocID="{82736882-C1AF-44DD-946C-99C4F848BC01}" presName="Name0" presStyleCnt="0">
        <dgm:presLayoutVars>
          <dgm:dir/>
          <dgm:animLvl val="lvl"/>
          <dgm:resizeHandles val="exact"/>
        </dgm:presLayoutVars>
      </dgm:prSet>
      <dgm:spPr/>
    </dgm:pt>
  </dgm:ptLst>
  <dgm:cxnLst>
    <dgm:cxn modelId="{B5FA0451-3AD8-4EE2-814A-D209667D1FF3}" type="presOf" srcId="{82736882-C1AF-44DD-946C-99C4F848BC01}" destId="{198A6A12-1E8D-47D0-90DD-2356F88B50CB}" srcOrd="0" destOrd="0" presId="urn:microsoft.com/office/officeart/2005/8/layout/vList5"/>
  </dgm:cxnLst>
  <dgm:bg>
    <a:blipFill>
      <a:blip xmlns:r="http://schemas.openxmlformats.org/officeDocument/2006/relationships" r:embed="rId1">
        <a:extLst>
          <a:ext uri="{837473B0-CC2E-450A-ABE3-18F120FF3D39}">
            <a1611:picAttrSrcUrl xmlns:a1611="http://schemas.microsoft.com/office/drawing/2016/11/main" r:id="rId2"/>
          </a:ext>
        </a:extLst>
      </a:blip>
      <a:stretch>
        <a:fillRect/>
      </a:stretch>
    </a:blipFill>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4300255-F6AD-47D8-8096-2CAED753C3E2}"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C2CE1C73-5F77-4E70-BD9B-3D7C47BBC6C9}">
      <dgm:prSet custT="1"/>
      <dgm:spPr/>
      <dgm:t>
        <a:bodyPr/>
        <a:lstStyle/>
        <a:p>
          <a:pPr>
            <a:lnSpc>
              <a:spcPct val="100000"/>
            </a:lnSpc>
          </a:pPr>
          <a:r>
            <a:rPr lang="en-US" sz="3600" b="1" dirty="0"/>
            <a:t>Saving profile for future use</a:t>
          </a:r>
        </a:p>
      </dgm:t>
    </dgm:pt>
    <dgm:pt modelId="{5D80D794-95C8-416F-8BF9-746968368E42}" type="parTrans" cxnId="{B906D953-843F-48E1-8C6D-45DD1AF6FCE9}">
      <dgm:prSet/>
      <dgm:spPr/>
      <dgm:t>
        <a:bodyPr/>
        <a:lstStyle/>
        <a:p>
          <a:endParaRPr lang="en-US"/>
        </a:p>
      </dgm:t>
    </dgm:pt>
    <dgm:pt modelId="{D847D717-C6B0-43E0-AC34-40D94E46D362}" type="sibTrans" cxnId="{B906D953-843F-48E1-8C6D-45DD1AF6FCE9}">
      <dgm:prSet phldrT="2" phldr="0"/>
      <dgm:spPr/>
      <dgm:t>
        <a:bodyPr/>
        <a:lstStyle/>
        <a:p>
          <a:endParaRPr lang="en-US" dirty="0"/>
        </a:p>
      </dgm:t>
    </dgm:pt>
    <dgm:pt modelId="{8E6EABB3-E419-48EB-912C-9A1F9DC1326D}">
      <dgm:prSet custT="1"/>
      <dgm:spPr/>
      <dgm:t>
        <a:bodyPr/>
        <a:lstStyle/>
        <a:p>
          <a:pPr>
            <a:lnSpc>
              <a:spcPct val="100000"/>
            </a:lnSpc>
          </a:pPr>
          <a:r>
            <a:rPr lang="en-US" sz="3600" b="1" dirty="0"/>
            <a:t>Saving images for training for future </a:t>
          </a:r>
          <a:endParaRPr lang="en-US" sz="3600" dirty="0"/>
        </a:p>
      </dgm:t>
    </dgm:pt>
    <dgm:pt modelId="{2D149AA9-71D0-401A-B045-88CA7C384989}" type="parTrans" cxnId="{BCF709FE-E222-48D0-9BD4-32E41CFB0E18}">
      <dgm:prSet/>
      <dgm:spPr/>
      <dgm:t>
        <a:bodyPr/>
        <a:lstStyle/>
        <a:p>
          <a:endParaRPr lang="en-US"/>
        </a:p>
      </dgm:t>
    </dgm:pt>
    <dgm:pt modelId="{C0A30F62-AF63-4938-B2F7-D0CA5B3952D4}" type="sibTrans" cxnId="{BCF709FE-E222-48D0-9BD4-32E41CFB0E18}">
      <dgm:prSet phldrT="3" phldr="0"/>
      <dgm:spPr/>
      <dgm:t>
        <a:bodyPr/>
        <a:lstStyle/>
        <a:p>
          <a:endParaRPr lang="en-US"/>
        </a:p>
      </dgm:t>
    </dgm:pt>
    <dgm:pt modelId="{9B9EDD56-9946-441E-AB1A-DA7BD5F737B4}">
      <dgm:prSet custT="1"/>
      <dgm:spPr/>
      <dgm:t>
        <a:bodyPr/>
        <a:lstStyle/>
        <a:p>
          <a:pPr>
            <a:lnSpc>
              <a:spcPct val="100000"/>
            </a:lnSpc>
          </a:pPr>
          <a:r>
            <a:rPr lang="en-US" sz="3600" b="1" dirty="0"/>
            <a:t>Marking Attendance with date and time in excel sheet.</a:t>
          </a:r>
          <a:endParaRPr lang="en-US" sz="3600" dirty="0"/>
        </a:p>
      </dgm:t>
    </dgm:pt>
    <dgm:pt modelId="{563354FF-F7AB-4438-99CF-5A579571FA59}" type="parTrans" cxnId="{2DEED65B-2EAF-40E8-B65A-15DC561EED81}">
      <dgm:prSet/>
      <dgm:spPr/>
      <dgm:t>
        <a:bodyPr/>
        <a:lstStyle/>
        <a:p>
          <a:endParaRPr lang="en-US"/>
        </a:p>
      </dgm:t>
    </dgm:pt>
    <dgm:pt modelId="{1525E31B-F1EC-45E0-AE77-1795F687F6E6}" type="sibTrans" cxnId="{2DEED65B-2EAF-40E8-B65A-15DC561EED81}">
      <dgm:prSet phldrT="4" phldr="0"/>
      <dgm:spPr/>
      <dgm:t>
        <a:bodyPr/>
        <a:lstStyle/>
        <a:p>
          <a:endParaRPr lang="en-US"/>
        </a:p>
      </dgm:t>
    </dgm:pt>
    <dgm:pt modelId="{DFA49C66-204D-42E2-8DF8-7E654C654D7E}">
      <dgm:prSet phldr="0" custT="1"/>
      <dgm:spPr/>
      <dgm:t>
        <a:bodyPr/>
        <a:lstStyle/>
        <a:p>
          <a:pPr>
            <a:lnSpc>
              <a:spcPct val="100000"/>
            </a:lnSpc>
          </a:pPr>
          <a:r>
            <a:rPr lang="en-US" sz="3600" b="1" dirty="0"/>
            <a:t>Separate id &amp; password for every student.</a:t>
          </a:r>
        </a:p>
      </dgm:t>
    </dgm:pt>
    <dgm:pt modelId="{F2E13CAE-7602-4851-9C5F-52EE1F7B57C4}" type="parTrans" cxnId="{F2D4CBAF-75B5-4CA5-9578-95DF0B9248B4}">
      <dgm:prSet/>
      <dgm:spPr/>
      <dgm:t>
        <a:bodyPr/>
        <a:lstStyle/>
        <a:p>
          <a:endParaRPr lang="en-US"/>
        </a:p>
      </dgm:t>
    </dgm:pt>
    <dgm:pt modelId="{CBB42222-74BA-427F-ADA7-F3046A79D9E5}" type="sibTrans" cxnId="{F2D4CBAF-75B5-4CA5-9578-95DF0B9248B4}">
      <dgm:prSet phldrT="1" phldr="0"/>
      <dgm:spPr/>
      <dgm:t>
        <a:bodyPr/>
        <a:lstStyle/>
        <a:p>
          <a:endParaRPr lang="en-US" dirty="0"/>
        </a:p>
      </dgm:t>
    </dgm:pt>
    <dgm:pt modelId="{D1A0FE28-73A8-F145-B154-77ED903E190D}">
      <dgm:prSet custT="1"/>
      <dgm:spPr/>
      <dgm:t>
        <a:bodyPr/>
        <a:lstStyle/>
        <a:p>
          <a:pPr>
            <a:lnSpc>
              <a:spcPct val="100000"/>
            </a:lnSpc>
          </a:pPr>
          <a:r>
            <a:rPr lang="en-US" sz="3600" b="1"/>
            <a:t>Automatic Email</a:t>
          </a:r>
        </a:p>
      </dgm:t>
    </dgm:pt>
    <dgm:pt modelId="{FD43C0BC-797C-A046-BD75-0CA342B02434}" type="parTrans" cxnId="{13D59D7C-7823-3649-A31F-C10CB27AC9BB}">
      <dgm:prSet/>
      <dgm:spPr/>
      <dgm:t>
        <a:bodyPr/>
        <a:lstStyle/>
        <a:p>
          <a:endParaRPr lang="en-US"/>
        </a:p>
      </dgm:t>
    </dgm:pt>
    <dgm:pt modelId="{7516EADC-8211-494E-BC9F-749915707CA1}" type="sibTrans" cxnId="{13D59D7C-7823-3649-A31F-C10CB27AC9BB}">
      <dgm:prSet phldrT="5" phldr="0"/>
      <dgm:spPr/>
      <dgm:t>
        <a:bodyPr/>
        <a:lstStyle/>
        <a:p>
          <a:endParaRPr lang="en-US"/>
        </a:p>
      </dgm:t>
    </dgm:pt>
    <dgm:pt modelId="{4ACACC68-FDDD-4CF8-A7AF-02B303CD38DF}" type="pres">
      <dgm:prSet presAssocID="{24300255-F6AD-47D8-8096-2CAED753C3E2}" presName="root" presStyleCnt="0">
        <dgm:presLayoutVars>
          <dgm:dir/>
          <dgm:resizeHandles val="exact"/>
        </dgm:presLayoutVars>
      </dgm:prSet>
      <dgm:spPr/>
    </dgm:pt>
    <dgm:pt modelId="{95662007-BE2C-4C8D-9E76-49AD5B2D655D}" type="pres">
      <dgm:prSet presAssocID="{DFA49C66-204D-42E2-8DF8-7E654C654D7E}" presName="compNode" presStyleCnt="0"/>
      <dgm:spPr/>
    </dgm:pt>
    <dgm:pt modelId="{649CA9F7-E2E9-43A9-BD3A-889881F91D90}" type="pres">
      <dgm:prSet presAssocID="{DFA49C66-204D-42E2-8DF8-7E654C654D7E}" presName="bgRect" presStyleLbl="bgShp" presStyleIdx="0" presStyleCnt="5"/>
      <dgm:spPr/>
    </dgm:pt>
    <dgm:pt modelId="{6BF5CF9D-9BF9-4CD4-A795-847B654EBA85}" type="pres">
      <dgm:prSet presAssocID="{DFA49C66-204D-42E2-8DF8-7E654C654D7E}"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Employee Badge"/>
        </a:ext>
      </dgm:extLst>
    </dgm:pt>
    <dgm:pt modelId="{54969336-0D6C-4687-975D-CDB4B972BCE8}" type="pres">
      <dgm:prSet presAssocID="{DFA49C66-204D-42E2-8DF8-7E654C654D7E}" presName="spaceRect" presStyleCnt="0"/>
      <dgm:spPr/>
    </dgm:pt>
    <dgm:pt modelId="{11384E05-4060-4E44-A15E-012F6026A564}" type="pres">
      <dgm:prSet presAssocID="{DFA49C66-204D-42E2-8DF8-7E654C654D7E}" presName="parTx" presStyleLbl="revTx" presStyleIdx="0" presStyleCnt="5">
        <dgm:presLayoutVars>
          <dgm:chMax val="0"/>
          <dgm:chPref val="0"/>
        </dgm:presLayoutVars>
      </dgm:prSet>
      <dgm:spPr/>
    </dgm:pt>
    <dgm:pt modelId="{52BC8314-C265-438A-BAB7-93AF3F88B4C4}" type="pres">
      <dgm:prSet presAssocID="{CBB42222-74BA-427F-ADA7-F3046A79D9E5}" presName="sibTrans" presStyleCnt="0"/>
      <dgm:spPr/>
    </dgm:pt>
    <dgm:pt modelId="{876C0016-46B2-4034-B28C-CAF1785305BB}" type="pres">
      <dgm:prSet presAssocID="{C2CE1C73-5F77-4E70-BD9B-3D7C47BBC6C9}" presName="compNode" presStyleCnt="0"/>
      <dgm:spPr/>
    </dgm:pt>
    <dgm:pt modelId="{CBAFB927-9664-420D-8AE0-75AC73355766}" type="pres">
      <dgm:prSet presAssocID="{C2CE1C73-5F77-4E70-BD9B-3D7C47BBC6C9}" presName="bgRect" presStyleLbl="bgShp" presStyleIdx="1" presStyleCnt="5"/>
      <dgm:spPr/>
    </dgm:pt>
    <dgm:pt modelId="{9846241B-750A-4308-AF57-1E7541D4ABD0}" type="pres">
      <dgm:prSet presAssocID="{C2CE1C73-5F77-4E70-BD9B-3D7C47BBC6C9}"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User"/>
        </a:ext>
      </dgm:extLst>
    </dgm:pt>
    <dgm:pt modelId="{31E8E8F2-5CF0-4E22-8CE9-A438B3B7264D}" type="pres">
      <dgm:prSet presAssocID="{C2CE1C73-5F77-4E70-BD9B-3D7C47BBC6C9}" presName="spaceRect" presStyleCnt="0"/>
      <dgm:spPr/>
    </dgm:pt>
    <dgm:pt modelId="{05D5F3B0-38E6-4D69-95B2-6EAD49A4C90A}" type="pres">
      <dgm:prSet presAssocID="{C2CE1C73-5F77-4E70-BD9B-3D7C47BBC6C9}" presName="parTx" presStyleLbl="revTx" presStyleIdx="1" presStyleCnt="5">
        <dgm:presLayoutVars>
          <dgm:chMax val="0"/>
          <dgm:chPref val="0"/>
        </dgm:presLayoutVars>
      </dgm:prSet>
      <dgm:spPr/>
    </dgm:pt>
    <dgm:pt modelId="{02F10571-E8A7-411E-A21F-F28062DFFBAE}" type="pres">
      <dgm:prSet presAssocID="{D847D717-C6B0-43E0-AC34-40D94E46D362}" presName="sibTrans" presStyleCnt="0"/>
      <dgm:spPr/>
    </dgm:pt>
    <dgm:pt modelId="{E2669CFB-1BD9-4144-B1E4-C268C4763E67}" type="pres">
      <dgm:prSet presAssocID="{8E6EABB3-E419-48EB-912C-9A1F9DC1326D}" presName="compNode" presStyleCnt="0"/>
      <dgm:spPr/>
    </dgm:pt>
    <dgm:pt modelId="{A972A4EE-1880-4672-B93A-AEBC64910A6D}" type="pres">
      <dgm:prSet presAssocID="{8E6EABB3-E419-48EB-912C-9A1F9DC1326D}" presName="bgRect" presStyleLbl="bgShp" presStyleIdx="2" presStyleCnt="5" custLinFactNeighborX="-7611" custLinFactNeighborY="-1529"/>
      <dgm:spPr/>
    </dgm:pt>
    <dgm:pt modelId="{8284A055-FB2E-4E68-8C2A-575FF9F51A97}" type="pres">
      <dgm:prSet presAssocID="{8E6EABB3-E419-48EB-912C-9A1F9DC1326D}"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lipboard"/>
        </a:ext>
      </dgm:extLst>
    </dgm:pt>
    <dgm:pt modelId="{F6CF9F9C-125D-4F2C-BF87-0C68A2ED03B4}" type="pres">
      <dgm:prSet presAssocID="{8E6EABB3-E419-48EB-912C-9A1F9DC1326D}" presName="spaceRect" presStyleCnt="0"/>
      <dgm:spPr/>
    </dgm:pt>
    <dgm:pt modelId="{5F4EFA76-A038-4AB9-A59E-B03D17850069}" type="pres">
      <dgm:prSet presAssocID="{8E6EABB3-E419-48EB-912C-9A1F9DC1326D}" presName="parTx" presStyleLbl="revTx" presStyleIdx="2" presStyleCnt="5">
        <dgm:presLayoutVars>
          <dgm:chMax val="0"/>
          <dgm:chPref val="0"/>
        </dgm:presLayoutVars>
      </dgm:prSet>
      <dgm:spPr/>
    </dgm:pt>
    <dgm:pt modelId="{905DFB8E-CC8D-40BB-8283-4036A5E3B487}" type="pres">
      <dgm:prSet presAssocID="{C0A30F62-AF63-4938-B2F7-D0CA5B3952D4}" presName="sibTrans" presStyleCnt="0"/>
      <dgm:spPr/>
    </dgm:pt>
    <dgm:pt modelId="{005E5CE6-8262-4FC3-9E64-E05ED9D2CAD6}" type="pres">
      <dgm:prSet presAssocID="{9B9EDD56-9946-441E-AB1A-DA7BD5F737B4}" presName="compNode" presStyleCnt="0"/>
      <dgm:spPr/>
    </dgm:pt>
    <dgm:pt modelId="{D226ACE0-193F-42A7-9F9B-19EE4177E359}" type="pres">
      <dgm:prSet presAssocID="{9B9EDD56-9946-441E-AB1A-DA7BD5F737B4}" presName="bgRect" presStyleLbl="bgShp" presStyleIdx="3" presStyleCnt="5"/>
      <dgm:spPr/>
    </dgm:pt>
    <dgm:pt modelId="{57763679-136B-41D3-84D9-637AD70954AA}" type="pres">
      <dgm:prSet presAssocID="{9B9EDD56-9946-441E-AB1A-DA7BD5F737B4}"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Camera"/>
        </a:ext>
      </dgm:extLst>
    </dgm:pt>
    <dgm:pt modelId="{79BCAFF0-9857-4475-B28A-F1D33935CAED}" type="pres">
      <dgm:prSet presAssocID="{9B9EDD56-9946-441E-AB1A-DA7BD5F737B4}" presName="spaceRect" presStyleCnt="0"/>
      <dgm:spPr/>
    </dgm:pt>
    <dgm:pt modelId="{05915AB7-BCE0-4A0F-BA09-C12782993AB7}" type="pres">
      <dgm:prSet presAssocID="{9B9EDD56-9946-441E-AB1A-DA7BD5F737B4}" presName="parTx" presStyleLbl="revTx" presStyleIdx="3" presStyleCnt="5">
        <dgm:presLayoutVars>
          <dgm:chMax val="0"/>
          <dgm:chPref val="0"/>
        </dgm:presLayoutVars>
      </dgm:prSet>
      <dgm:spPr/>
    </dgm:pt>
    <dgm:pt modelId="{FFD2C909-4777-4BD7-8FBD-9D69E1416390}" type="pres">
      <dgm:prSet presAssocID="{1525E31B-F1EC-45E0-AE77-1795F687F6E6}" presName="sibTrans" presStyleCnt="0"/>
      <dgm:spPr/>
    </dgm:pt>
    <dgm:pt modelId="{F07A1A8D-3440-4E8F-8107-B7D5F0CF0AC7}" type="pres">
      <dgm:prSet presAssocID="{D1A0FE28-73A8-F145-B154-77ED903E190D}" presName="compNode" presStyleCnt="0"/>
      <dgm:spPr/>
    </dgm:pt>
    <dgm:pt modelId="{C49432B0-526D-47AD-A70B-FAEA5B6BE39C}" type="pres">
      <dgm:prSet presAssocID="{D1A0FE28-73A8-F145-B154-77ED903E190D}" presName="bgRect" presStyleLbl="bgShp" presStyleIdx="4" presStyleCnt="5"/>
      <dgm:spPr/>
    </dgm:pt>
    <dgm:pt modelId="{AFE1BC65-9F31-4B2B-A6B4-2CA62BDD9954}" type="pres">
      <dgm:prSet presAssocID="{D1A0FE28-73A8-F145-B154-77ED903E190D}"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Email"/>
        </a:ext>
      </dgm:extLst>
    </dgm:pt>
    <dgm:pt modelId="{332D4AD9-6E0C-4564-AA18-8E6F7B890A7B}" type="pres">
      <dgm:prSet presAssocID="{D1A0FE28-73A8-F145-B154-77ED903E190D}" presName="spaceRect" presStyleCnt="0"/>
      <dgm:spPr/>
    </dgm:pt>
    <dgm:pt modelId="{F33887C9-8A0E-4BAE-8B1B-F9C1D55EA3BD}" type="pres">
      <dgm:prSet presAssocID="{D1A0FE28-73A8-F145-B154-77ED903E190D}" presName="parTx" presStyleLbl="revTx" presStyleIdx="4" presStyleCnt="5">
        <dgm:presLayoutVars>
          <dgm:chMax val="0"/>
          <dgm:chPref val="0"/>
        </dgm:presLayoutVars>
      </dgm:prSet>
      <dgm:spPr/>
    </dgm:pt>
  </dgm:ptLst>
  <dgm:cxnLst>
    <dgm:cxn modelId="{7472520B-B2A9-FF4E-AC95-E6FAD5B7B6F1}" type="presOf" srcId="{8E6EABB3-E419-48EB-912C-9A1F9DC1326D}" destId="{5F4EFA76-A038-4AB9-A59E-B03D17850069}" srcOrd="0" destOrd="0" presId="urn:microsoft.com/office/officeart/2018/2/layout/IconVerticalSolidList"/>
    <dgm:cxn modelId="{9D371D32-5E74-8A4C-820D-0F9DD3891759}" type="presOf" srcId="{24300255-F6AD-47D8-8096-2CAED753C3E2}" destId="{4ACACC68-FDDD-4CF8-A7AF-02B303CD38DF}" srcOrd="0" destOrd="0" presId="urn:microsoft.com/office/officeart/2018/2/layout/IconVerticalSolidList"/>
    <dgm:cxn modelId="{B906D953-843F-48E1-8C6D-45DD1AF6FCE9}" srcId="{24300255-F6AD-47D8-8096-2CAED753C3E2}" destId="{C2CE1C73-5F77-4E70-BD9B-3D7C47BBC6C9}" srcOrd="1" destOrd="0" parTransId="{5D80D794-95C8-416F-8BF9-746968368E42}" sibTransId="{D847D717-C6B0-43E0-AC34-40D94E46D362}"/>
    <dgm:cxn modelId="{2DEED65B-2EAF-40E8-B65A-15DC561EED81}" srcId="{24300255-F6AD-47D8-8096-2CAED753C3E2}" destId="{9B9EDD56-9946-441E-AB1A-DA7BD5F737B4}" srcOrd="3" destOrd="0" parTransId="{563354FF-F7AB-4438-99CF-5A579571FA59}" sibTransId="{1525E31B-F1EC-45E0-AE77-1795F687F6E6}"/>
    <dgm:cxn modelId="{4CF0886B-2092-0C44-9636-4955157BB80C}" type="presOf" srcId="{DFA49C66-204D-42E2-8DF8-7E654C654D7E}" destId="{11384E05-4060-4E44-A15E-012F6026A564}" srcOrd="0" destOrd="0" presId="urn:microsoft.com/office/officeart/2018/2/layout/IconVerticalSolidList"/>
    <dgm:cxn modelId="{AD4BFF77-99AE-9E41-89C2-45DB309128B1}" type="presOf" srcId="{9B9EDD56-9946-441E-AB1A-DA7BD5F737B4}" destId="{05915AB7-BCE0-4A0F-BA09-C12782993AB7}" srcOrd="0" destOrd="0" presId="urn:microsoft.com/office/officeart/2018/2/layout/IconVerticalSolidList"/>
    <dgm:cxn modelId="{13D59D7C-7823-3649-A31F-C10CB27AC9BB}" srcId="{24300255-F6AD-47D8-8096-2CAED753C3E2}" destId="{D1A0FE28-73A8-F145-B154-77ED903E190D}" srcOrd="4" destOrd="0" parTransId="{FD43C0BC-797C-A046-BD75-0CA342B02434}" sibTransId="{7516EADC-8211-494E-BC9F-749915707CA1}"/>
    <dgm:cxn modelId="{C5BD2C94-23EA-A245-B75F-92FDBFB94D72}" type="presOf" srcId="{C2CE1C73-5F77-4E70-BD9B-3D7C47BBC6C9}" destId="{05D5F3B0-38E6-4D69-95B2-6EAD49A4C90A}" srcOrd="0" destOrd="0" presId="urn:microsoft.com/office/officeart/2018/2/layout/IconVerticalSolidList"/>
    <dgm:cxn modelId="{F2D4CBAF-75B5-4CA5-9578-95DF0B9248B4}" srcId="{24300255-F6AD-47D8-8096-2CAED753C3E2}" destId="{DFA49C66-204D-42E2-8DF8-7E654C654D7E}" srcOrd="0" destOrd="0" parTransId="{F2E13CAE-7602-4851-9C5F-52EE1F7B57C4}" sibTransId="{CBB42222-74BA-427F-ADA7-F3046A79D9E5}"/>
    <dgm:cxn modelId="{A7BA02E4-C785-2D4B-B0AA-8F3E8864CFA2}" type="presOf" srcId="{D1A0FE28-73A8-F145-B154-77ED903E190D}" destId="{F33887C9-8A0E-4BAE-8B1B-F9C1D55EA3BD}" srcOrd="0" destOrd="0" presId="urn:microsoft.com/office/officeart/2018/2/layout/IconVerticalSolidList"/>
    <dgm:cxn modelId="{BCF709FE-E222-48D0-9BD4-32E41CFB0E18}" srcId="{24300255-F6AD-47D8-8096-2CAED753C3E2}" destId="{8E6EABB3-E419-48EB-912C-9A1F9DC1326D}" srcOrd="2" destOrd="0" parTransId="{2D149AA9-71D0-401A-B045-88CA7C384989}" sibTransId="{C0A30F62-AF63-4938-B2F7-D0CA5B3952D4}"/>
    <dgm:cxn modelId="{1F1F028C-21FA-404F-833A-5F55C9D737A9}" type="presParOf" srcId="{4ACACC68-FDDD-4CF8-A7AF-02B303CD38DF}" destId="{95662007-BE2C-4C8D-9E76-49AD5B2D655D}" srcOrd="0" destOrd="0" presId="urn:microsoft.com/office/officeart/2018/2/layout/IconVerticalSolidList"/>
    <dgm:cxn modelId="{C81E2446-A62F-A747-BCFD-A80E4D38B436}" type="presParOf" srcId="{95662007-BE2C-4C8D-9E76-49AD5B2D655D}" destId="{649CA9F7-E2E9-43A9-BD3A-889881F91D90}" srcOrd="0" destOrd="0" presId="urn:microsoft.com/office/officeart/2018/2/layout/IconVerticalSolidList"/>
    <dgm:cxn modelId="{8659B573-24BC-CB49-93ED-B7DE0189C802}" type="presParOf" srcId="{95662007-BE2C-4C8D-9E76-49AD5B2D655D}" destId="{6BF5CF9D-9BF9-4CD4-A795-847B654EBA85}" srcOrd="1" destOrd="0" presId="urn:microsoft.com/office/officeart/2018/2/layout/IconVerticalSolidList"/>
    <dgm:cxn modelId="{2479D474-C42D-6045-988E-3299CAC1A068}" type="presParOf" srcId="{95662007-BE2C-4C8D-9E76-49AD5B2D655D}" destId="{54969336-0D6C-4687-975D-CDB4B972BCE8}" srcOrd="2" destOrd="0" presId="urn:microsoft.com/office/officeart/2018/2/layout/IconVerticalSolidList"/>
    <dgm:cxn modelId="{3701AF98-840B-6D42-9613-9CA21F69CD15}" type="presParOf" srcId="{95662007-BE2C-4C8D-9E76-49AD5B2D655D}" destId="{11384E05-4060-4E44-A15E-012F6026A564}" srcOrd="3" destOrd="0" presId="urn:microsoft.com/office/officeart/2018/2/layout/IconVerticalSolidList"/>
    <dgm:cxn modelId="{E05B2353-E630-BC4B-8CB3-D97CDADC5F6A}" type="presParOf" srcId="{4ACACC68-FDDD-4CF8-A7AF-02B303CD38DF}" destId="{52BC8314-C265-438A-BAB7-93AF3F88B4C4}" srcOrd="1" destOrd="0" presId="urn:microsoft.com/office/officeart/2018/2/layout/IconVerticalSolidList"/>
    <dgm:cxn modelId="{0CD406EB-2FD3-CD43-A528-FFBDCC58EAF5}" type="presParOf" srcId="{4ACACC68-FDDD-4CF8-A7AF-02B303CD38DF}" destId="{876C0016-46B2-4034-B28C-CAF1785305BB}" srcOrd="2" destOrd="0" presId="urn:microsoft.com/office/officeart/2018/2/layout/IconVerticalSolidList"/>
    <dgm:cxn modelId="{40F5CDEF-81D4-1E49-B96F-4D8A34B22296}" type="presParOf" srcId="{876C0016-46B2-4034-B28C-CAF1785305BB}" destId="{CBAFB927-9664-420D-8AE0-75AC73355766}" srcOrd="0" destOrd="0" presId="urn:microsoft.com/office/officeart/2018/2/layout/IconVerticalSolidList"/>
    <dgm:cxn modelId="{4B93B190-1BB5-5044-96B3-50D847AD214E}" type="presParOf" srcId="{876C0016-46B2-4034-B28C-CAF1785305BB}" destId="{9846241B-750A-4308-AF57-1E7541D4ABD0}" srcOrd="1" destOrd="0" presId="urn:microsoft.com/office/officeart/2018/2/layout/IconVerticalSolidList"/>
    <dgm:cxn modelId="{025F546E-025F-7241-8A37-CFA3FA9CA0E0}" type="presParOf" srcId="{876C0016-46B2-4034-B28C-CAF1785305BB}" destId="{31E8E8F2-5CF0-4E22-8CE9-A438B3B7264D}" srcOrd="2" destOrd="0" presId="urn:microsoft.com/office/officeart/2018/2/layout/IconVerticalSolidList"/>
    <dgm:cxn modelId="{5427DAB6-AD99-3B42-9F95-FBF211B3256B}" type="presParOf" srcId="{876C0016-46B2-4034-B28C-CAF1785305BB}" destId="{05D5F3B0-38E6-4D69-95B2-6EAD49A4C90A}" srcOrd="3" destOrd="0" presId="urn:microsoft.com/office/officeart/2018/2/layout/IconVerticalSolidList"/>
    <dgm:cxn modelId="{3360EB9A-2E74-3C43-832A-E537C5E838B9}" type="presParOf" srcId="{4ACACC68-FDDD-4CF8-A7AF-02B303CD38DF}" destId="{02F10571-E8A7-411E-A21F-F28062DFFBAE}" srcOrd="3" destOrd="0" presId="urn:microsoft.com/office/officeart/2018/2/layout/IconVerticalSolidList"/>
    <dgm:cxn modelId="{F523B21A-2F70-8A45-A266-8A39B87001B8}" type="presParOf" srcId="{4ACACC68-FDDD-4CF8-A7AF-02B303CD38DF}" destId="{E2669CFB-1BD9-4144-B1E4-C268C4763E67}" srcOrd="4" destOrd="0" presId="urn:microsoft.com/office/officeart/2018/2/layout/IconVerticalSolidList"/>
    <dgm:cxn modelId="{CD22F12C-2603-1D4C-9E30-96C8B0DCD81A}" type="presParOf" srcId="{E2669CFB-1BD9-4144-B1E4-C268C4763E67}" destId="{A972A4EE-1880-4672-B93A-AEBC64910A6D}" srcOrd="0" destOrd="0" presId="urn:microsoft.com/office/officeart/2018/2/layout/IconVerticalSolidList"/>
    <dgm:cxn modelId="{79A92C17-1F49-C547-9517-F16FC2CCCD7F}" type="presParOf" srcId="{E2669CFB-1BD9-4144-B1E4-C268C4763E67}" destId="{8284A055-FB2E-4E68-8C2A-575FF9F51A97}" srcOrd="1" destOrd="0" presId="urn:microsoft.com/office/officeart/2018/2/layout/IconVerticalSolidList"/>
    <dgm:cxn modelId="{A25BB324-5DD1-7A4C-8CA5-7A93D02EDA6C}" type="presParOf" srcId="{E2669CFB-1BD9-4144-B1E4-C268C4763E67}" destId="{F6CF9F9C-125D-4F2C-BF87-0C68A2ED03B4}" srcOrd="2" destOrd="0" presId="urn:microsoft.com/office/officeart/2018/2/layout/IconVerticalSolidList"/>
    <dgm:cxn modelId="{4C52B807-ED34-DB43-B6DA-A1507A2A13AA}" type="presParOf" srcId="{E2669CFB-1BD9-4144-B1E4-C268C4763E67}" destId="{5F4EFA76-A038-4AB9-A59E-B03D17850069}" srcOrd="3" destOrd="0" presId="urn:microsoft.com/office/officeart/2018/2/layout/IconVerticalSolidList"/>
    <dgm:cxn modelId="{E761FF30-BAAD-A143-BB7D-2D09EBB86B89}" type="presParOf" srcId="{4ACACC68-FDDD-4CF8-A7AF-02B303CD38DF}" destId="{905DFB8E-CC8D-40BB-8283-4036A5E3B487}" srcOrd="5" destOrd="0" presId="urn:microsoft.com/office/officeart/2018/2/layout/IconVerticalSolidList"/>
    <dgm:cxn modelId="{7B613F0E-0571-B244-802E-050DE0984379}" type="presParOf" srcId="{4ACACC68-FDDD-4CF8-A7AF-02B303CD38DF}" destId="{005E5CE6-8262-4FC3-9E64-E05ED9D2CAD6}" srcOrd="6" destOrd="0" presId="urn:microsoft.com/office/officeart/2018/2/layout/IconVerticalSolidList"/>
    <dgm:cxn modelId="{5DEDBC36-4890-FB46-8E2D-815C4FE4F724}" type="presParOf" srcId="{005E5CE6-8262-4FC3-9E64-E05ED9D2CAD6}" destId="{D226ACE0-193F-42A7-9F9B-19EE4177E359}" srcOrd="0" destOrd="0" presId="urn:microsoft.com/office/officeart/2018/2/layout/IconVerticalSolidList"/>
    <dgm:cxn modelId="{1685908A-3156-744F-92FD-5720CAE81874}" type="presParOf" srcId="{005E5CE6-8262-4FC3-9E64-E05ED9D2CAD6}" destId="{57763679-136B-41D3-84D9-637AD70954AA}" srcOrd="1" destOrd="0" presId="urn:microsoft.com/office/officeart/2018/2/layout/IconVerticalSolidList"/>
    <dgm:cxn modelId="{0429E6B3-BC84-DE44-8F7B-1DBA3E5A3FFE}" type="presParOf" srcId="{005E5CE6-8262-4FC3-9E64-E05ED9D2CAD6}" destId="{79BCAFF0-9857-4475-B28A-F1D33935CAED}" srcOrd="2" destOrd="0" presId="urn:microsoft.com/office/officeart/2018/2/layout/IconVerticalSolidList"/>
    <dgm:cxn modelId="{204ECC0D-7341-594B-AE2E-2522EC811700}" type="presParOf" srcId="{005E5CE6-8262-4FC3-9E64-E05ED9D2CAD6}" destId="{05915AB7-BCE0-4A0F-BA09-C12782993AB7}" srcOrd="3" destOrd="0" presId="urn:microsoft.com/office/officeart/2018/2/layout/IconVerticalSolidList"/>
    <dgm:cxn modelId="{64F4E930-4919-0C42-90C1-1FD71B18ED17}" type="presParOf" srcId="{4ACACC68-FDDD-4CF8-A7AF-02B303CD38DF}" destId="{FFD2C909-4777-4BD7-8FBD-9D69E1416390}" srcOrd="7" destOrd="0" presId="urn:microsoft.com/office/officeart/2018/2/layout/IconVerticalSolidList"/>
    <dgm:cxn modelId="{25EF0A2B-C7B2-F44E-B62D-BFA15DC88FA0}" type="presParOf" srcId="{4ACACC68-FDDD-4CF8-A7AF-02B303CD38DF}" destId="{F07A1A8D-3440-4E8F-8107-B7D5F0CF0AC7}" srcOrd="8" destOrd="0" presId="urn:microsoft.com/office/officeart/2018/2/layout/IconVerticalSolidList"/>
    <dgm:cxn modelId="{E0CBA98B-1F90-F441-A2FC-4EDD16FD380B}" type="presParOf" srcId="{F07A1A8D-3440-4E8F-8107-B7D5F0CF0AC7}" destId="{C49432B0-526D-47AD-A70B-FAEA5B6BE39C}" srcOrd="0" destOrd="0" presId="urn:microsoft.com/office/officeart/2018/2/layout/IconVerticalSolidList"/>
    <dgm:cxn modelId="{396F6C51-7C48-4240-B273-9F6CDDBD2D54}" type="presParOf" srcId="{F07A1A8D-3440-4E8F-8107-B7D5F0CF0AC7}" destId="{AFE1BC65-9F31-4B2B-A6B4-2CA62BDD9954}" srcOrd="1" destOrd="0" presId="urn:microsoft.com/office/officeart/2018/2/layout/IconVerticalSolidList"/>
    <dgm:cxn modelId="{6BB2B290-1C40-224F-BC67-3417F9FAF773}" type="presParOf" srcId="{F07A1A8D-3440-4E8F-8107-B7D5F0CF0AC7}" destId="{332D4AD9-6E0C-4564-AA18-8E6F7B890A7B}" srcOrd="2" destOrd="0" presId="urn:microsoft.com/office/officeart/2018/2/layout/IconVerticalSolidList"/>
    <dgm:cxn modelId="{14D97793-C93F-244D-804E-7757F4207BA2}" type="presParOf" srcId="{F07A1A8D-3440-4E8F-8107-B7D5F0CF0AC7}" destId="{F33887C9-8A0E-4BAE-8B1B-F9C1D55EA3BD}"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59F587D3-066F-448E-9BD0-7CAB935DE79F}" type="doc">
      <dgm:prSet loTypeId="urn:microsoft.com/office/officeart/2016/7/layout/RepeatingBendingProcessNew" loCatId="process" qsTypeId="urn:microsoft.com/office/officeart/2005/8/quickstyle/simple1" qsCatId="simple" csTypeId="urn:microsoft.com/office/officeart/2005/8/colors/accent2_2" csCatId="accent2" phldr="1"/>
      <dgm:spPr/>
      <dgm:t>
        <a:bodyPr/>
        <a:lstStyle/>
        <a:p>
          <a:endParaRPr lang="en-US"/>
        </a:p>
      </dgm:t>
    </dgm:pt>
    <dgm:pt modelId="{A1CEDEF2-42A5-48BD-A010-8EC5D420A8FC}">
      <dgm:prSet phldr="0"/>
      <dgm:spPr/>
      <dgm:t>
        <a:bodyPr/>
        <a:lstStyle/>
        <a:p>
          <a:pPr rtl="0"/>
          <a:r>
            <a:rPr lang="en-US" dirty="0"/>
            <a:t>Saving id &amp; password for each student individually</a:t>
          </a:r>
        </a:p>
      </dgm:t>
    </dgm:pt>
    <dgm:pt modelId="{40D9D1C6-02C3-4187-893B-D8F23BD0C66F}" type="parTrans" cxnId="{BCF03D40-088B-431C-9846-9B2214039485}">
      <dgm:prSet/>
      <dgm:spPr/>
      <dgm:t>
        <a:bodyPr/>
        <a:lstStyle/>
        <a:p>
          <a:endParaRPr lang="en-US"/>
        </a:p>
      </dgm:t>
    </dgm:pt>
    <dgm:pt modelId="{8B99AA8F-AC68-45A6-B0F5-79E5DC02346B}" type="sibTrans" cxnId="{BCF03D40-088B-431C-9846-9B2214039485}">
      <dgm:prSet/>
      <dgm:spPr/>
      <dgm:t>
        <a:bodyPr/>
        <a:lstStyle/>
        <a:p>
          <a:endParaRPr lang="en-US"/>
        </a:p>
      </dgm:t>
    </dgm:pt>
    <dgm:pt modelId="{3EAF8CB6-B28B-4624-A9DC-8C18CE408D16}">
      <dgm:prSet/>
      <dgm:spPr/>
      <dgm:t>
        <a:bodyPr/>
        <a:lstStyle/>
        <a:p>
          <a:pPr rtl="0"/>
          <a:r>
            <a:rPr lang="en-US" dirty="0"/>
            <a:t>Capturing all the students' images and training them through classifier.</a:t>
          </a:r>
        </a:p>
      </dgm:t>
    </dgm:pt>
    <dgm:pt modelId="{7F32E8FC-24C4-463E-A195-932F7A9C86C0}" type="parTrans" cxnId="{8FC3E61D-A34D-409B-87D7-905C4ABE49A7}">
      <dgm:prSet/>
      <dgm:spPr/>
      <dgm:t>
        <a:bodyPr/>
        <a:lstStyle/>
        <a:p>
          <a:endParaRPr lang="en-US"/>
        </a:p>
      </dgm:t>
    </dgm:pt>
    <dgm:pt modelId="{7A777418-8ABE-45B4-AAB4-6C5943D30DAA}" type="sibTrans" cxnId="{8FC3E61D-A34D-409B-87D7-905C4ABE49A7}">
      <dgm:prSet/>
      <dgm:spPr/>
      <dgm:t>
        <a:bodyPr/>
        <a:lstStyle/>
        <a:p>
          <a:endParaRPr lang="en-US"/>
        </a:p>
      </dgm:t>
    </dgm:pt>
    <dgm:pt modelId="{44BE059C-780E-4523-ABBE-2092AFEAD6C6}">
      <dgm:prSet/>
      <dgm:spPr/>
      <dgm:t>
        <a:bodyPr/>
        <a:lstStyle/>
        <a:p>
          <a:pPr rtl="0"/>
          <a:r>
            <a:rPr lang="en-US" dirty="0"/>
            <a:t>Apply </a:t>
          </a:r>
          <a:r>
            <a:rPr lang="en-US" dirty="0" err="1"/>
            <a:t>OpenCv</a:t>
          </a:r>
          <a:r>
            <a:rPr lang="en-US" dirty="0"/>
            <a:t> modules for face recognition.</a:t>
          </a:r>
        </a:p>
      </dgm:t>
    </dgm:pt>
    <dgm:pt modelId="{42CD7D73-2DDA-453E-82C7-D3B68E8D02AE}" type="parTrans" cxnId="{A62DE47D-0C14-4395-9C71-2574B194D290}">
      <dgm:prSet/>
      <dgm:spPr/>
      <dgm:t>
        <a:bodyPr/>
        <a:lstStyle/>
        <a:p>
          <a:endParaRPr lang="en-US"/>
        </a:p>
      </dgm:t>
    </dgm:pt>
    <dgm:pt modelId="{DCBD99A7-602A-4F70-94BD-09F9EFFA5EE5}" type="sibTrans" cxnId="{A62DE47D-0C14-4395-9C71-2574B194D290}">
      <dgm:prSet/>
      <dgm:spPr/>
      <dgm:t>
        <a:bodyPr/>
        <a:lstStyle/>
        <a:p>
          <a:endParaRPr lang="en-US"/>
        </a:p>
      </dgm:t>
    </dgm:pt>
    <dgm:pt modelId="{517FAADC-9462-418B-AFE5-F0BE85EDA4C7}">
      <dgm:prSet/>
      <dgm:spPr/>
      <dgm:t>
        <a:bodyPr/>
        <a:lstStyle/>
        <a:p>
          <a:r>
            <a:rPr lang="en-US" dirty="0"/>
            <a:t>Detect all students’ faces through </a:t>
          </a:r>
          <a:r>
            <a:rPr lang="en-US" dirty="0" err="1"/>
            <a:t>haar</a:t>
          </a:r>
          <a:r>
            <a:rPr lang="en-US" dirty="0"/>
            <a:t> cascade algorithm.</a:t>
          </a:r>
        </a:p>
      </dgm:t>
    </dgm:pt>
    <dgm:pt modelId="{D03731D5-6CEB-42D8-8C8A-F371F15BA239}" type="parTrans" cxnId="{B4B426AA-BE67-409D-BB21-22FFFA18CE34}">
      <dgm:prSet/>
      <dgm:spPr/>
      <dgm:t>
        <a:bodyPr/>
        <a:lstStyle/>
        <a:p>
          <a:endParaRPr lang="en-US"/>
        </a:p>
      </dgm:t>
    </dgm:pt>
    <dgm:pt modelId="{086CFC8D-4C5E-4804-8561-059B4EDEC054}" type="sibTrans" cxnId="{B4B426AA-BE67-409D-BB21-22FFFA18CE34}">
      <dgm:prSet/>
      <dgm:spPr/>
      <dgm:t>
        <a:bodyPr/>
        <a:lstStyle/>
        <a:p>
          <a:endParaRPr lang="en-US"/>
        </a:p>
      </dgm:t>
    </dgm:pt>
    <dgm:pt modelId="{8955E523-699B-4F8F-9F66-E9B3CDAFE891}">
      <dgm:prSet/>
      <dgm:spPr/>
      <dgm:t>
        <a:bodyPr/>
        <a:lstStyle/>
        <a:p>
          <a:pPr rtl="0"/>
          <a:r>
            <a:rPr lang="en-US"/>
            <a:t>Automatic attendance analysis module in Excel Sheet.</a:t>
          </a:r>
        </a:p>
      </dgm:t>
    </dgm:pt>
    <dgm:pt modelId="{BDD915C4-F112-4924-BEDA-A116D770E410}" type="parTrans" cxnId="{FDA172B2-D97F-4CE0-BB57-37B4B90C6954}">
      <dgm:prSet/>
      <dgm:spPr/>
      <dgm:t>
        <a:bodyPr/>
        <a:lstStyle/>
        <a:p>
          <a:endParaRPr lang="en-US"/>
        </a:p>
      </dgm:t>
    </dgm:pt>
    <dgm:pt modelId="{027C7F50-EF6B-4471-B907-3DF8842AD5E6}" type="sibTrans" cxnId="{FDA172B2-D97F-4CE0-BB57-37B4B90C6954}">
      <dgm:prSet/>
      <dgm:spPr/>
      <dgm:t>
        <a:bodyPr/>
        <a:lstStyle/>
        <a:p>
          <a:endParaRPr lang="en-US"/>
        </a:p>
      </dgm:t>
    </dgm:pt>
    <dgm:pt modelId="{F8736FBC-B437-4EC1-BCF4-C557A88BB01B}">
      <dgm:prSet/>
      <dgm:spPr/>
      <dgm:t>
        <a:bodyPr/>
        <a:lstStyle/>
        <a:p>
          <a:pPr rtl="0"/>
          <a:r>
            <a:rPr lang="en-US"/>
            <a:t>Notifying students of successful attendance via email.</a:t>
          </a:r>
        </a:p>
      </dgm:t>
    </dgm:pt>
    <dgm:pt modelId="{0EC17B5D-1EB0-46E2-85C4-BE1DCFFB95E4}" type="parTrans" cxnId="{B337B70B-DC1D-49DE-8B9A-6FFE1AEE73D9}">
      <dgm:prSet/>
      <dgm:spPr/>
      <dgm:t>
        <a:bodyPr/>
        <a:lstStyle/>
        <a:p>
          <a:endParaRPr lang="en-US"/>
        </a:p>
      </dgm:t>
    </dgm:pt>
    <dgm:pt modelId="{283A6D94-A365-490B-BCA5-E20184F44388}" type="sibTrans" cxnId="{B337B70B-DC1D-49DE-8B9A-6FFE1AEE73D9}">
      <dgm:prSet/>
      <dgm:spPr/>
      <dgm:t>
        <a:bodyPr/>
        <a:lstStyle/>
        <a:p>
          <a:endParaRPr lang="en-US"/>
        </a:p>
      </dgm:t>
    </dgm:pt>
    <dgm:pt modelId="{FDF2CB7B-A378-4A89-B779-31F2D01409D5}" type="pres">
      <dgm:prSet presAssocID="{59F587D3-066F-448E-9BD0-7CAB935DE79F}" presName="Name0" presStyleCnt="0">
        <dgm:presLayoutVars>
          <dgm:dir/>
          <dgm:resizeHandles val="exact"/>
        </dgm:presLayoutVars>
      </dgm:prSet>
      <dgm:spPr/>
    </dgm:pt>
    <dgm:pt modelId="{883B8BB4-7FB3-40F9-BA9D-4DDF27B97219}" type="pres">
      <dgm:prSet presAssocID="{A1CEDEF2-42A5-48BD-A010-8EC5D420A8FC}" presName="node" presStyleLbl="node1" presStyleIdx="0" presStyleCnt="6">
        <dgm:presLayoutVars>
          <dgm:bulletEnabled val="1"/>
        </dgm:presLayoutVars>
      </dgm:prSet>
      <dgm:spPr/>
    </dgm:pt>
    <dgm:pt modelId="{227B0C01-4223-4AB2-8EB0-1C4473C8EE2F}" type="pres">
      <dgm:prSet presAssocID="{8B99AA8F-AC68-45A6-B0F5-79E5DC02346B}" presName="sibTrans" presStyleLbl="sibTrans1D1" presStyleIdx="0" presStyleCnt="5"/>
      <dgm:spPr/>
    </dgm:pt>
    <dgm:pt modelId="{1B9EC83B-3968-41B4-9B26-A75B29E26E70}" type="pres">
      <dgm:prSet presAssocID="{8B99AA8F-AC68-45A6-B0F5-79E5DC02346B}" presName="connectorText" presStyleLbl="sibTrans1D1" presStyleIdx="0" presStyleCnt="5"/>
      <dgm:spPr/>
    </dgm:pt>
    <dgm:pt modelId="{00CACC53-6519-47B3-8CE5-8C2ADBF844DC}" type="pres">
      <dgm:prSet presAssocID="{3EAF8CB6-B28B-4624-A9DC-8C18CE408D16}" presName="node" presStyleLbl="node1" presStyleIdx="1" presStyleCnt="6">
        <dgm:presLayoutVars>
          <dgm:bulletEnabled val="1"/>
        </dgm:presLayoutVars>
      </dgm:prSet>
      <dgm:spPr/>
    </dgm:pt>
    <dgm:pt modelId="{B08A99F6-3F7D-4FAB-8E1E-35FFA638F90E}" type="pres">
      <dgm:prSet presAssocID="{7A777418-8ABE-45B4-AAB4-6C5943D30DAA}" presName="sibTrans" presStyleLbl="sibTrans1D1" presStyleIdx="1" presStyleCnt="5"/>
      <dgm:spPr/>
    </dgm:pt>
    <dgm:pt modelId="{A2C4089B-6C32-46E5-839F-9E7A536AEE48}" type="pres">
      <dgm:prSet presAssocID="{7A777418-8ABE-45B4-AAB4-6C5943D30DAA}" presName="connectorText" presStyleLbl="sibTrans1D1" presStyleIdx="1" presStyleCnt="5"/>
      <dgm:spPr/>
    </dgm:pt>
    <dgm:pt modelId="{1ACAA6B5-B81E-475B-A05A-15096CB86A4F}" type="pres">
      <dgm:prSet presAssocID="{44BE059C-780E-4523-ABBE-2092AFEAD6C6}" presName="node" presStyleLbl="node1" presStyleIdx="2" presStyleCnt="6">
        <dgm:presLayoutVars>
          <dgm:bulletEnabled val="1"/>
        </dgm:presLayoutVars>
      </dgm:prSet>
      <dgm:spPr/>
    </dgm:pt>
    <dgm:pt modelId="{5A829CFC-4C80-42D7-9D72-BBC0B89E0D6B}" type="pres">
      <dgm:prSet presAssocID="{DCBD99A7-602A-4F70-94BD-09F9EFFA5EE5}" presName="sibTrans" presStyleLbl="sibTrans1D1" presStyleIdx="2" presStyleCnt="5"/>
      <dgm:spPr/>
    </dgm:pt>
    <dgm:pt modelId="{C7484313-0BB7-4BA0-964C-AD17FAA6F5D4}" type="pres">
      <dgm:prSet presAssocID="{DCBD99A7-602A-4F70-94BD-09F9EFFA5EE5}" presName="connectorText" presStyleLbl="sibTrans1D1" presStyleIdx="2" presStyleCnt="5"/>
      <dgm:spPr/>
    </dgm:pt>
    <dgm:pt modelId="{22396949-D8E1-47F0-B721-C4C495DA191A}" type="pres">
      <dgm:prSet presAssocID="{517FAADC-9462-418B-AFE5-F0BE85EDA4C7}" presName="node" presStyleLbl="node1" presStyleIdx="3" presStyleCnt="6">
        <dgm:presLayoutVars>
          <dgm:bulletEnabled val="1"/>
        </dgm:presLayoutVars>
      </dgm:prSet>
      <dgm:spPr/>
    </dgm:pt>
    <dgm:pt modelId="{FA9C9A65-85D3-4F42-873A-9CF59FE4CA81}" type="pres">
      <dgm:prSet presAssocID="{086CFC8D-4C5E-4804-8561-059B4EDEC054}" presName="sibTrans" presStyleLbl="sibTrans1D1" presStyleIdx="3" presStyleCnt="5"/>
      <dgm:spPr/>
    </dgm:pt>
    <dgm:pt modelId="{F9AB29BF-80CC-47B8-AB64-EE77D4FD83DB}" type="pres">
      <dgm:prSet presAssocID="{086CFC8D-4C5E-4804-8561-059B4EDEC054}" presName="connectorText" presStyleLbl="sibTrans1D1" presStyleIdx="3" presStyleCnt="5"/>
      <dgm:spPr/>
    </dgm:pt>
    <dgm:pt modelId="{3E3D18A7-9AF6-4EC2-A2C7-FC73D45C7317}" type="pres">
      <dgm:prSet presAssocID="{8955E523-699B-4F8F-9F66-E9B3CDAFE891}" presName="node" presStyleLbl="node1" presStyleIdx="4" presStyleCnt="6">
        <dgm:presLayoutVars>
          <dgm:bulletEnabled val="1"/>
        </dgm:presLayoutVars>
      </dgm:prSet>
      <dgm:spPr/>
    </dgm:pt>
    <dgm:pt modelId="{37558C71-91D3-42F3-A16E-80B98E54D439}" type="pres">
      <dgm:prSet presAssocID="{027C7F50-EF6B-4471-B907-3DF8842AD5E6}" presName="sibTrans" presStyleLbl="sibTrans1D1" presStyleIdx="4" presStyleCnt="5"/>
      <dgm:spPr/>
    </dgm:pt>
    <dgm:pt modelId="{9C3EDA2F-CE2E-47CA-B4EF-061F14B174AA}" type="pres">
      <dgm:prSet presAssocID="{027C7F50-EF6B-4471-B907-3DF8842AD5E6}" presName="connectorText" presStyleLbl="sibTrans1D1" presStyleIdx="4" presStyleCnt="5"/>
      <dgm:spPr/>
    </dgm:pt>
    <dgm:pt modelId="{FA4D1CD9-1370-4FC5-B210-D652D83ECCF3}" type="pres">
      <dgm:prSet presAssocID="{F8736FBC-B437-4EC1-BCF4-C557A88BB01B}" presName="node" presStyleLbl="node1" presStyleIdx="5" presStyleCnt="6">
        <dgm:presLayoutVars>
          <dgm:bulletEnabled val="1"/>
        </dgm:presLayoutVars>
      </dgm:prSet>
      <dgm:spPr/>
    </dgm:pt>
  </dgm:ptLst>
  <dgm:cxnLst>
    <dgm:cxn modelId="{3C48BE02-96B6-4A8B-92ED-DF1DDE17920C}" type="presOf" srcId="{DCBD99A7-602A-4F70-94BD-09F9EFFA5EE5}" destId="{5A829CFC-4C80-42D7-9D72-BBC0B89E0D6B}" srcOrd="0" destOrd="0" presId="urn:microsoft.com/office/officeart/2016/7/layout/RepeatingBendingProcessNew"/>
    <dgm:cxn modelId="{D11EDC04-6A75-408C-960B-F3ADD70115E0}" type="presOf" srcId="{8955E523-699B-4F8F-9F66-E9B3CDAFE891}" destId="{3E3D18A7-9AF6-4EC2-A2C7-FC73D45C7317}" srcOrd="0" destOrd="0" presId="urn:microsoft.com/office/officeart/2016/7/layout/RepeatingBendingProcessNew"/>
    <dgm:cxn modelId="{B337B70B-DC1D-49DE-8B9A-6FFE1AEE73D9}" srcId="{59F587D3-066F-448E-9BD0-7CAB935DE79F}" destId="{F8736FBC-B437-4EC1-BCF4-C557A88BB01B}" srcOrd="5" destOrd="0" parTransId="{0EC17B5D-1EB0-46E2-85C4-BE1DCFFB95E4}" sibTransId="{283A6D94-A365-490B-BCA5-E20184F44388}"/>
    <dgm:cxn modelId="{8FC3E61D-A34D-409B-87D7-905C4ABE49A7}" srcId="{59F587D3-066F-448E-9BD0-7CAB935DE79F}" destId="{3EAF8CB6-B28B-4624-A9DC-8C18CE408D16}" srcOrd="1" destOrd="0" parTransId="{7F32E8FC-24C4-463E-A195-932F7A9C86C0}" sibTransId="{7A777418-8ABE-45B4-AAB4-6C5943D30DAA}"/>
    <dgm:cxn modelId="{BFD91C1F-FE08-4295-AC87-697A0307C434}" type="presOf" srcId="{7A777418-8ABE-45B4-AAB4-6C5943D30DAA}" destId="{A2C4089B-6C32-46E5-839F-9E7A536AEE48}" srcOrd="1" destOrd="0" presId="urn:microsoft.com/office/officeart/2016/7/layout/RepeatingBendingProcessNew"/>
    <dgm:cxn modelId="{BCF03D40-088B-431C-9846-9B2214039485}" srcId="{59F587D3-066F-448E-9BD0-7CAB935DE79F}" destId="{A1CEDEF2-42A5-48BD-A010-8EC5D420A8FC}" srcOrd="0" destOrd="0" parTransId="{40D9D1C6-02C3-4187-893B-D8F23BD0C66F}" sibTransId="{8B99AA8F-AC68-45A6-B0F5-79E5DC02346B}"/>
    <dgm:cxn modelId="{4A9AAE44-1482-4349-9813-05B33F784749}" type="presOf" srcId="{086CFC8D-4C5E-4804-8561-059B4EDEC054}" destId="{F9AB29BF-80CC-47B8-AB64-EE77D4FD83DB}" srcOrd="1" destOrd="0" presId="urn:microsoft.com/office/officeart/2016/7/layout/RepeatingBendingProcessNew"/>
    <dgm:cxn modelId="{04ED614F-D917-4146-8407-516147CD9B86}" type="presOf" srcId="{8B99AA8F-AC68-45A6-B0F5-79E5DC02346B}" destId="{227B0C01-4223-4AB2-8EB0-1C4473C8EE2F}" srcOrd="0" destOrd="0" presId="urn:microsoft.com/office/officeart/2016/7/layout/RepeatingBendingProcessNew"/>
    <dgm:cxn modelId="{6EBD8550-E624-49A3-80E4-8F1E36A93B7C}" type="presOf" srcId="{A1CEDEF2-42A5-48BD-A010-8EC5D420A8FC}" destId="{883B8BB4-7FB3-40F9-BA9D-4DDF27B97219}" srcOrd="0" destOrd="0" presId="urn:microsoft.com/office/officeart/2016/7/layout/RepeatingBendingProcessNew"/>
    <dgm:cxn modelId="{F37D0053-838F-406F-92A9-FAC4E383F62C}" type="presOf" srcId="{44BE059C-780E-4523-ABBE-2092AFEAD6C6}" destId="{1ACAA6B5-B81E-475B-A05A-15096CB86A4F}" srcOrd="0" destOrd="0" presId="urn:microsoft.com/office/officeart/2016/7/layout/RepeatingBendingProcessNew"/>
    <dgm:cxn modelId="{1A254A5C-425C-475A-AA63-83BA8907475D}" type="presOf" srcId="{027C7F50-EF6B-4471-B907-3DF8842AD5E6}" destId="{37558C71-91D3-42F3-A16E-80B98E54D439}" srcOrd="0" destOrd="0" presId="urn:microsoft.com/office/officeart/2016/7/layout/RepeatingBendingProcessNew"/>
    <dgm:cxn modelId="{3018E568-431C-49A2-A91E-AE9CCC0D1B89}" type="presOf" srcId="{F8736FBC-B437-4EC1-BCF4-C557A88BB01B}" destId="{FA4D1CD9-1370-4FC5-B210-D652D83ECCF3}" srcOrd="0" destOrd="0" presId="urn:microsoft.com/office/officeart/2016/7/layout/RepeatingBendingProcessNew"/>
    <dgm:cxn modelId="{AB9C0E73-0E3C-45BC-B1AF-41E2A55E5969}" type="presOf" srcId="{8B99AA8F-AC68-45A6-B0F5-79E5DC02346B}" destId="{1B9EC83B-3968-41B4-9B26-A75B29E26E70}" srcOrd="1" destOrd="0" presId="urn:microsoft.com/office/officeart/2016/7/layout/RepeatingBendingProcessNew"/>
    <dgm:cxn modelId="{A62DE47D-0C14-4395-9C71-2574B194D290}" srcId="{59F587D3-066F-448E-9BD0-7CAB935DE79F}" destId="{44BE059C-780E-4523-ABBE-2092AFEAD6C6}" srcOrd="2" destOrd="0" parTransId="{42CD7D73-2DDA-453E-82C7-D3B68E8D02AE}" sibTransId="{DCBD99A7-602A-4F70-94BD-09F9EFFA5EE5}"/>
    <dgm:cxn modelId="{ADFF6892-1E16-453C-B4B2-37EA39EBA268}" type="presOf" srcId="{3EAF8CB6-B28B-4624-A9DC-8C18CE408D16}" destId="{00CACC53-6519-47B3-8CE5-8C2ADBF844DC}" srcOrd="0" destOrd="0" presId="urn:microsoft.com/office/officeart/2016/7/layout/RepeatingBendingProcessNew"/>
    <dgm:cxn modelId="{FC2200A4-C924-45FF-90AC-F1A11A037A69}" type="presOf" srcId="{DCBD99A7-602A-4F70-94BD-09F9EFFA5EE5}" destId="{C7484313-0BB7-4BA0-964C-AD17FAA6F5D4}" srcOrd="1" destOrd="0" presId="urn:microsoft.com/office/officeart/2016/7/layout/RepeatingBendingProcessNew"/>
    <dgm:cxn modelId="{B75DAEA9-45A9-4024-A490-4C09B34AB3AA}" type="presOf" srcId="{027C7F50-EF6B-4471-B907-3DF8842AD5E6}" destId="{9C3EDA2F-CE2E-47CA-B4EF-061F14B174AA}" srcOrd="1" destOrd="0" presId="urn:microsoft.com/office/officeart/2016/7/layout/RepeatingBendingProcessNew"/>
    <dgm:cxn modelId="{B4B426AA-BE67-409D-BB21-22FFFA18CE34}" srcId="{59F587D3-066F-448E-9BD0-7CAB935DE79F}" destId="{517FAADC-9462-418B-AFE5-F0BE85EDA4C7}" srcOrd="3" destOrd="0" parTransId="{D03731D5-6CEB-42D8-8C8A-F371F15BA239}" sibTransId="{086CFC8D-4C5E-4804-8561-059B4EDEC054}"/>
    <dgm:cxn modelId="{FDA172B2-D97F-4CE0-BB57-37B4B90C6954}" srcId="{59F587D3-066F-448E-9BD0-7CAB935DE79F}" destId="{8955E523-699B-4F8F-9F66-E9B3CDAFE891}" srcOrd="4" destOrd="0" parTransId="{BDD915C4-F112-4924-BEDA-A116D770E410}" sibTransId="{027C7F50-EF6B-4471-B907-3DF8842AD5E6}"/>
    <dgm:cxn modelId="{8FD176C9-5F56-48AB-BC3A-ABB4FD48B3C4}" type="presOf" srcId="{59F587D3-066F-448E-9BD0-7CAB935DE79F}" destId="{FDF2CB7B-A378-4A89-B779-31F2D01409D5}" srcOrd="0" destOrd="0" presId="urn:microsoft.com/office/officeart/2016/7/layout/RepeatingBendingProcessNew"/>
    <dgm:cxn modelId="{E38285D7-988E-4B32-8286-947A565E2E09}" type="presOf" srcId="{7A777418-8ABE-45B4-AAB4-6C5943D30DAA}" destId="{B08A99F6-3F7D-4FAB-8E1E-35FFA638F90E}" srcOrd="0" destOrd="0" presId="urn:microsoft.com/office/officeart/2016/7/layout/RepeatingBendingProcessNew"/>
    <dgm:cxn modelId="{0575A9DF-9A48-4E29-B8D2-B902A749915B}" type="presOf" srcId="{086CFC8D-4C5E-4804-8561-059B4EDEC054}" destId="{FA9C9A65-85D3-4F42-873A-9CF59FE4CA81}" srcOrd="0" destOrd="0" presId="urn:microsoft.com/office/officeart/2016/7/layout/RepeatingBendingProcessNew"/>
    <dgm:cxn modelId="{14AA98F6-3F62-4EB6-A638-7960DC06CD62}" type="presOf" srcId="{517FAADC-9462-418B-AFE5-F0BE85EDA4C7}" destId="{22396949-D8E1-47F0-B721-C4C495DA191A}" srcOrd="0" destOrd="0" presId="urn:microsoft.com/office/officeart/2016/7/layout/RepeatingBendingProcessNew"/>
    <dgm:cxn modelId="{D0CB1DCA-5701-4137-A89A-8BC8C38F01DE}" type="presParOf" srcId="{FDF2CB7B-A378-4A89-B779-31F2D01409D5}" destId="{883B8BB4-7FB3-40F9-BA9D-4DDF27B97219}" srcOrd="0" destOrd="0" presId="urn:microsoft.com/office/officeart/2016/7/layout/RepeatingBendingProcessNew"/>
    <dgm:cxn modelId="{9BD59CE7-7A3F-4050-BA2F-D0730BCBE32F}" type="presParOf" srcId="{FDF2CB7B-A378-4A89-B779-31F2D01409D5}" destId="{227B0C01-4223-4AB2-8EB0-1C4473C8EE2F}" srcOrd="1" destOrd="0" presId="urn:microsoft.com/office/officeart/2016/7/layout/RepeatingBendingProcessNew"/>
    <dgm:cxn modelId="{C0B72012-BD50-4CF0-8E36-092534DFE0A1}" type="presParOf" srcId="{227B0C01-4223-4AB2-8EB0-1C4473C8EE2F}" destId="{1B9EC83B-3968-41B4-9B26-A75B29E26E70}" srcOrd="0" destOrd="0" presId="urn:microsoft.com/office/officeart/2016/7/layout/RepeatingBendingProcessNew"/>
    <dgm:cxn modelId="{4955824E-A45B-491A-AF2C-67776BD32CF9}" type="presParOf" srcId="{FDF2CB7B-A378-4A89-B779-31F2D01409D5}" destId="{00CACC53-6519-47B3-8CE5-8C2ADBF844DC}" srcOrd="2" destOrd="0" presId="urn:microsoft.com/office/officeart/2016/7/layout/RepeatingBendingProcessNew"/>
    <dgm:cxn modelId="{118EAA9A-5757-4449-B9B6-CF3670AF422B}" type="presParOf" srcId="{FDF2CB7B-A378-4A89-B779-31F2D01409D5}" destId="{B08A99F6-3F7D-4FAB-8E1E-35FFA638F90E}" srcOrd="3" destOrd="0" presId="urn:microsoft.com/office/officeart/2016/7/layout/RepeatingBendingProcessNew"/>
    <dgm:cxn modelId="{AEA9C583-2D98-4B6C-8ECA-B24EA1818603}" type="presParOf" srcId="{B08A99F6-3F7D-4FAB-8E1E-35FFA638F90E}" destId="{A2C4089B-6C32-46E5-839F-9E7A536AEE48}" srcOrd="0" destOrd="0" presId="urn:microsoft.com/office/officeart/2016/7/layout/RepeatingBendingProcessNew"/>
    <dgm:cxn modelId="{910A3765-007E-403C-A864-908652F749E2}" type="presParOf" srcId="{FDF2CB7B-A378-4A89-B779-31F2D01409D5}" destId="{1ACAA6B5-B81E-475B-A05A-15096CB86A4F}" srcOrd="4" destOrd="0" presId="urn:microsoft.com/office/officeart/2016/7/layout/RepeatingBendingProcessNew"/>
    <dgm:cxn modelId="{27BEE0C4-E947-4386-B2D6-F55B0DB0E702}" type="presParOf" srcId="{FDF2CB7B-A378-4A89-B779-31F2D01409D5}" destId="{5A829CFC-4C80-42D7-9D72-BBC0B89E0D6B}" srcOrd="5" destOrd="0" presId="urn:microsoft.com/office/officeart/2016/7/layout/RepeatingBendingProcessNew"/>
    <dgm:cxn modelId="{869104A5-9C8D-4BF1-A251-898DF5279813}" type="presParOf" srcId="{5A829CFC-4C80-42D7-9D72-BBC0B89E0D6B}" destId="{C7484313-0BB7-4BA0-964C-AD17FAA6F5D4}" srcOrd="0" destOrd="0" presId="urn:microsoft.com/office/officeart/2016/7/layout/RepeatingBendingProcessNew"/>
    <dgm:cxn modelId="{01B67D19-5E54-484A-80F0-1DAEEBD4F5A0}" type="presParOf" srcId="{FDF2CB7B-A378-4A89-B779-31F2D01409D5}" destId="{22396949-D8E1-47F0-B721-C4C495DA191A}" srcOrd="6" destOrd="0" presId="urn:microsoft.com/office/officeart/2016/7/layout/RepeatingBendingProcessNew"/>
    <dgm:cxn modelId="{A8245ACD-C456-42EA-9436-2040C1CC5B0B}" type="presParOf" srcId="{FDF2CB7B-A378-4A89-B779-31F2D01409D5}" destId="{FA9C9A65-85D3-4F42-873A-9CF59FE4CA81}" srcOrd="7" destOrd="0" presId="urn:microsoft.com/office/officeart/2016/7/layout/RepeatingBendingProcessNew"/>
    <dgm:cxn modelId="{CEAA0910-76E5-48B4-AB2F-271A57ADD4C0}" type="presParOf" srcId="{FA9C9A65-85D3-4F42-873A-9CF59FE4CA81}" destId="{F9AB29BF-80CC-47B8-AB64-EE77D4FD83DB}" srcOrd="0" destOrd="0" presId="urn:microsoft.com/office/officeart/2016/7/layout/RepeatingBendingProcessNew"/>
    <dgm:cxn modelId="{39B6ED1A-C01A-466C-B0AE-1607A3B24AA4}" type="presParOf" srcId="{FDF2CB7B-A378-4A89-B779-31F2D01409D5}" destId="{3E3D18A7-9AF6-4EC2-A2C7-FC73D45C7317}" srcOrd="8" destOrd="0" presId="urn:microsoft.com/office/officeart/2016/7/layout/RepeatingBendingProcessNew"/>
    <dgm:cxn modelId="{4C2396C6-D945-48E6-8A65-04B8DD1ED184}" type="presParOf" srcId="{FDF2CB7B-A378-4A89-B779-31F2D01409D5}" destId="{37558C71-91D3-42F3-A16E-80B98E54D439}" srcOrd="9" destOrd="0" presId="urn:microsoft.com/office/officeart/2016/7/layout/RepeatingBendingProcessNew"/>
    <dgm:cxn modelId="{FBC94473-D5F9-486F-B3BD-22B27A5618EE}" type="presParOf" srcId="{37558C71-91D3-42F3-A16E-80B98E54D439}" destId="{9C3EDA2F-CE2E-47CA-B4EF-061F14B174AA}" srcOrd="0" destOrd="0" presId="urn:microsoft.com/office/officeart/2016/7/layout/RepeatingBendingProcessNew"/>
    <dgm:cxn modelId="{FEB3A4BF-B92F-4F67-A542-CC787DCB627D}" type="presParOf" srcId="{FDF2CB7B-A378-4A89-B779-31F2D01409D5}" destId="{FA4D1CD9-1370-4FC5-B210-D652D83ECCF3}" srcOrd="10" destOrd="0" presId="urn:microsoft.com/office/officeart/2016/7/layout/RepeatingBendingProcessNew"/>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9578D68-9DF4-435A-B0B8-F79B30A648F5}">
      <dsp:nvSpPr>
        <dsp:cNvPr id="0" name=""/>
        <dsp:cNvSpPr/>
      </dsp:nvSpPr>
      <dsp:spPr>
        <a:xfrm>
          <a:off x="185015" y="890892"/>
          <a:ext cx="655280" cy="655280"/>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3F604C6-8B98-4575-96A7-3106E81E38CF}">
      <dsp:nvSpPr>
        <dsp:cNvPr id="0" name=""/>
        <dsp:cNvSpPr/>
      </dsp:nvSpPr>
      <dsp:spPr>
        <a:xfrm>
          <a:off x="322623" y="1028500"/>
          <a:ext cx="380062" cy="38006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2F05C08-049D-46C4-9538-54BE1B201661}">
      <dsp:nvSpPr>
        <dsp:cNvPr id="0" name=""/>
        <dsp:cNvSpPr/>
      </dsp:nvSpPr>
      <dsp:spPr>
        <a:xfrm>
          <a:off x="980712" y="890892"/>
          <a:ext cx="1544588" cy="6552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100000"/>
            </a:lnSpc>
            <a:spcBef>
              <a:spcPct val="0"/>
            </a:spcBef>
            <a:spcAft>
              <a:spcPct val="35000"/>
            </a:spcAft>
            <a:buNone/>
          </a:pPr>
          <a:r>
            <a:rPr lang="en-US" sz="2400" b="1" kern="1200">
              <a:latin typeface="The Serif Hand Black"/>
            </a:rPr>
            <a:t>OPENCV– </a:t>
          </a:r>
          <a:r>
            <a:rPr lang="en-US" sz="2400" b="1" kern="1200"/>
            <a:t>Used for image and video analysis</a:t>
          </a:r>
        </a:p>
      </dsp:txBody>
      <dsp:txXfrm>
        <a:off x="980712" y="890892"/>
        <a:ext cx="1544588" cy="655280"/>
      </dsp:txXfrm>
    </dsp:sp>
    <dsp:sp modelId="{0708A15A-3560-4D88-B798-889E26D8385C}">
      <dsp:nvSpPr>
        <dsp:cNvPr id="0" name=""/>
        <dsp:cNvSpPr/>
      </dsp:nvSpPr>
      <dsp:spPr>
        <a:xfrm>
          <a:off x="2794433" y="890892"/>
          <a:ext cx="655280" cy="655280"/>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8257B19-3676-48A9-9FE6-C99A5DE4993C}">
      <dsp:nvSpPr>
        <dsp:cNvPr id="0" name=""/>
        <dsp:cNvSpPr/>
      </dsp:nvSpPr>
      <dsp:spPr>
        <a:xfrm>
          <a:off x="2932042" y="1028500"/>
          <a:ext cx="380062" cy="38006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61D9499-DA47-40EA-A8AC-EA1B50490EA9}">
      <dsp:nvSpPr>
        <dsp:cNvPr id="0" name=""/>
        <dsp:cNvSpPr/>
      </dsp:nvSpPr>
      <dsp:spPr>
        <a:xfrm>
          <a:off x="3590131" y="890892"/>
          <a:ext cx="1544588" cy="6552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244600">
            <a:lnSpc>
              <a:spcPct val="100000"/>
            </a:lnSpc>
            <a:spcBef>
              <a:spcPct val="0"/>
            </a:spcBef>
            <a:spcAft>
              <a:spcPct val="35000"/>
            </a:spcAft>
            <a:buNone/>
          </a:pPr>
          <a:r>
            <a:rPr lang="en-US" sz="2800" b="1" kern="1200">
              <a:latin typeface="The Serif Hand Black"/>
            </a:rPr>
            <a:t>TKINTER</a:t>
          </a:r>
          <a:r>
            <a:rPr lang="en-US" sz="2800" kern="1200"/>
            <a:t> - </a:t>
          </a:r>
          <a:r>
            <a:rPr lang="en-US" sz="2800" b="1" kern="1200"/>
            <a:t>Build-in GUI toolkit   </a:t>
          </a:r>
        </a:p>
      </dsp:txBody>
      <dsp:txXfrm>
        <a:off x="3590131" y="890892"/>
        <a:ext cx="1544588" cy="655280"/>
      </dsp:txXfrm>
    </dsp:sp>
    <dsp:sp modelId="{742F0221-F1A3-46AC-B8C8-01B4B55A5A3B}">
      <dsp:nvSpPr>
        <dsp:cNvPr id="0" name=""/>
        <dsp:cNvSpPr/>
      </dsp:nvSpPr>
      <dsp:spPr>
        <a:xfrm>
          <a:off x="5403852" y="890892"/>
          <a:ext cx="655280" cy="655280"/>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DA6551B-CD24-41F5-AD06-446647A61ECE}">
      <dsp:nvSpPr>
        <dsp:cNvPr id="0" name=""/>
        <dsp:cNvSpPr/>
      </dsp:nvSpPr>
      <dsp:spPr>
        <a:xfrm>
          <a:off x="5541461" y="1028500"/>
          <a:ext cx="380062" cy="38006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2A89EA1-D53F-4A8E-AEBA-DCF917912AE3}">
      <dsp:nvSpPr>
        <dsp:cNvPr id="0" name=""/>
        <dsp:cNvSpPr/>
      </dsp:nvSpPr>
      <dsp:spPr>
        <a:xfrm>
          <a:off x="6199550" y="890892"/>
          <a:ext cx="1544588" cy="6552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100000"/>
            </a:lnSpc>
            <a:spcBef>
              <a:spcPct val="0"/>
            </a:spcBef>
            <a:spcAft>
              <a:spcPct val="35000"/>
            </a:spcAft>
            <a:buNone/>
          </a:pPr>
          <a:r>
            <a:rPr lang="en-US" sz="2400" b="1" kern="1200">
              <a:latin typeface="The Serif Hand Black"/>
            </a:rPr>
            <a:t>PILLOW- </a:t>
          </a:r>
          <a:r>
            <a:rPr lang="en-US" sz="2400" b="1" kern="1200"/>
            <a:t>Adds support for opening, manipulating, and saving images</a:t>
          </a:r>
        </a:p>
      </dsp:txBody>
      <dsp:txXfrm>
        <a:off x="6199550" y="890892"/>
        <a:ext cx="1544588" cy="655280"/>
      </dsp:txXfrm>
    </dsp:sp>
    <dsp:sp modelId="{BFAB374B-F8E8-4239-BEBA-B5886E134A19}">
      <dsp:nvSpPr>
        <dsp:cNvPr id="0" name=""/>
        <dsp:cNvSpPr/>
      </dsp:nvSpPr>
      <dsp:spPr>
        <a:xfrm>
          <a:off x="185015" y="2511469"/>
          <a:ext cx="655280" cy="655280"/>
        </a:xfrm>
        <a:prstGeom prst="ellipse">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C33F52A-12ED-454A-AC78-35C110E5AA63}">
      <dsp:nvSpPr>
        <dsp:cNvPr id="0" name=""/>
        <dsp:cNvSpPr/>
      </dsp:nvSpPr>
      <dsp:spPr>
        <a:xfrm>
          <a:off x="322623" y="2649078"/>
          <a:ext cx="380062" cy="380062"/>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461371C-23CB-4911-B773-597F41FF7DFD}">
      <dsp:nvSpPr>
        <dsp:cNvPr id="0" name=""/>
        <dsp:cNvSpPr/>
      </dsp:nvSpPr>
      <dsp:spPr>
        <a:xfrm>
          <a:off x="980712" y="2511469"/>
          <a:ext cx="1544588" cy="6552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100000"/>
            </a:lnSpc>
            <a:spcBef>
              <a:spcPct val="0"/>
            </a:spcBef>
            <a:spcAft>
              <a:spcPct val="35000"/>
            </a:spcAft>
            <a:buNone/>
          </a:pPr>
          <a:r>
            <a:rPr lang="en-US" sz="2400" b="1" kern="1200">
              <a:latin typeface="The Serif Hand Black"/>
            </a:rPr>
            <a:t>NUMPY- </a:t>
          </a:r>
          <a:r>
            <a:rPr lang="en-US" sz="2400" b="1" kern="1200"/>
            <a:t>Working with arrays</a:t>
          </a:r>
          <a:endParaRPr lang="en-US" sz="2400" kern="1200"/>
        </a:p>
      </dsp:txBody>
      <dsp:txXfrm>
        <a:off x="980712" y="2511469"/>
        <a:ext cx="1544588" cy="655280"/>
      </dsp:txXfrm>
    </dsp:sp>
    <dsp:sp modelId="{F851E012-4603-441A-A2E2-280A360B1E3A}">
      <dsp:nvSpPr>
        <dsp:cNvPr id="0" name=""/>
        <dsp:cNvSpPr/>
      </dsp:nvSpPr>
      <dsp:spPr>
        <a:xfrm>
          <a:off x="2794433" y="2511469"/>
          <a:ext cx="655280" cy="655280"/>
        </a:xfrm>
        <a:prstGeom prst="ellipse">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72A837E-DB1F-4E51-8D47-B04206C133FD}">
      <dsp:nvSpPr>
        <dsp:cNvPr id="0" name=""/>
        <dsp:cNvSpPr/>
      </dsp:nvSpPr>
      <dsp:spPr>
        <a:xfrm>
          <a:off x="2932042" y="2649078"/>
          <a:ext cx="380062" cy="380062"/>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8784A8F-40E6-44C0-9150-AACD9F5D9B9D}">
      <dsp:nvSpPr>
        <dsp:cNvPr id="0" name=""/>
        <dsp:cNvSpPr/>
      </dsp:nvSpPr>
      <dsp:spPr>
        <a:xfrm>
          <a:off x="3590131" y="2511469"/>
          <a:ext cx="1544588" cy="6552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100000"/>
            </a:lnSpc>
            <a:spcBef>
              <a:spcPct val="0"/>
            </a:spcBef>
            <a:spcAft>
              <a:spcPct val="35000"/>
            </a:spcAft>
            <a:buNone/>
          </a:pPr>
          <a:r>
            <a:rPr lang="en-US" sz="2400" b="1" kern="1200">
              <a:latin typeface="The Serif Hand Black"/>
            </a:rPr>
            <a:t>PANDAS- </a:t>
          </a:r>
          <a:r>
            <a:rPr lang="en-US" sz="2400" b="1" kern="1200"/>
            <a:t>Data science/data analysis and machine learning tasks</a:t>
          </a:r>
        </a:p>
      </dsp:txBody>
      <dsp:txXfrm>
        <a:off x="3590131" y="2511469"/>
        <a:ext cx="1544588" cy="655280"/>
      </dsp:txXfrm>
    </dsp:sp>
    <dsp:sp modelId="{5BE6602B-9730-41D0-A4B4-6F58F9D667C4}">
      <dsp:nvSpPr>
        <dsp:cNvPr id="0" name=""/>
        <dsp:cNvSpPr/>
      </dsp:nvSpPr>
      <dsp:spPr>
        <a:xfrm>
          <a:off x="5403852" y="2511469"/>
          <a:ext cx="655280" cy="655280"/>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9A36068-DEC8-46E6-BFB1-A5F3B2402E93}">
      <dsp:nvSpPr>
        <dsp:cNvPr id="0" name=""/>
        <dsp:cNvSpPr/>
      </dsp:nvSpPr>
      <dsp:spPr>
        <a:xfrm>
          <a:off x="5541461" y="2649078"/>
          <a:ext cx="380062" cy="380062"/>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94625DE-9453-4532-97D8-CDF4FF4A8164}">
      <dsp:nvSpPr>
        <dsp:cNvPr id="0" name=""/>
        <dsp:cNvSpPr/>
      </dsp:nvSpPr>
      <dsp:spPr>
        <a:xfrm>
          <a:off x="6199550" y="2511469"/>
          <a:ext cx="1544588" cy="6552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100000"/>
            </a:lnSpc>
            <a:spcBef>
              <a:spcPct val="0"/>
            </a:spcBef>
            <a:spcAft>
              <a:spcPct val="35000"/>
            </a:spcAft>
            <a:buNone/>
          </a:pPr>
          <a:r>
            <a:rPr lang="en-US" sz="2400" b="1" kern="1200">
              <a:latin typeface="The Serif Hand Black"/>
            </a:rPr>
            <a:t>SMTPLIB - </a:t>
          </a:r>
          <a:r>
            <a:rPr lang="en-US" sz="2400" b="1" i="0" kern="1200"/>
            <a:t>Client session object, to send mail to any internet machine</a:t>
          </a:r>
          <a:r>
            <a:rPr lang="en-US" sz="2400" b="1" kern="1200">
              <a:latin typeface="The Serif Hand Black"/>
            </a:rPr>
            <a:t>  </a:t>
          </a:r>
          <a:endParaRPr lang="en-US" sz="2400" b="1" kern="1200"/>
        </a:p>
      </dsp:txBody>
      <dsp:txXfrm>
        <a:off x="6199550" y="2511469"/>
        <a:ext cx="1544588" cy="655280"/>
      </dsp:txXfrm>
    </dsp:sp>
    <dsp:sp modelId="{97B060EF-1258-4041-B25C-53A238AB80A9}">
      <dsp:nvSpPr>
        <dsp:cNvPr id="0" name=""/>
        <dsp:cNvSpPr/>
      </dsp:nvSpPr>
      <dsp:spPr>
        <a:xfrm>
          <a:off x="185015" y="4132046"/>
          <a:ext cx="655280" cy="655280"/>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D3E7CD5-B57B-452A-9E9D-92290CE76D2E}">
      <dsp:nvSpPr>
        <dsp:cNvPr id="0" name=""/>
        <dsp:cNvSpPr/>
      </dsp:nvSpPr>
      <dsp:spPr>
        <a:xfrm>
          <a:off x="322623" y="4269655"/>
          <a:ext cx="380062" cy="380062"/>
        </a:xfrm>
        <a:prstGeom prst="rect">
          <a:avLst/>
        </a:prstGeom>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D618A66-12FC-47A6-9F6A-C42AE445E605}">
      <dsp:nvSpPr>
        <dsp:cNvPr id="0" name=""/>
        <dsp:cNvSpPr/>
      </dsp:nvSpPr>
      <dsp:spPr>
        <a:xfrm>
          <a:off x="980712" y="4132046"/>
          <a:ext cx="1544588" cy="6552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100000"/>
            </a:lnSpc>
            <a:spcBef>
              <a:spcPct val="0"/>
            </a:spcBef>
            <a:spcAft>
              <a:spcPct val="35000"/>
            </a:spcAft>
            <a:buNone/>
          </a:pPr>
          <a:r>
            <a:rPr lang="en-US" sz="2400" b="1" kern="1200">
              <a:latin typeface="The Serif Hand Black"/>
            </a:rPr>
            <a:t>CSV - </a:t>
          </a:r>
          <a:r>
            <a:rPr lang="en-US" sz="2400" b="1" kern="1200"/>
            <a:t>Common import and export format for spreadsheets</a:t>
          </a:r>
          <a:endParaRPr lang="en-US" sz="2400" kern="1200"/>
        </a:p>
      </dsp:txBody>
      <dsp:txXfrm>
        <a:off x="980712" y="4132046"/>
        <a:ext cx="1544588" cy="65528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49CA9F7-E2E9-43A9-BD3A-889881F91D90}">
      <dsp:nvSpPr>
        <dsp:cNvPr id="0" name=""/>
        <dsp:cNvSpPr/>
      </dsp:nvSpPr>
      <dsp:spPr>
        <a:xfrm>
          <a:off x="0" y="5214"/>
          <a:ext cx="7303101" cy="86695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BF5CF9D-9BF9-4CD4-A795-847B654EBA85}">
      <dsp:nvSpPr>
        <dsp:cNvPr id="0" name=""/>
        <dsp:cNvSpPr/>
      </dsp:nvSpPr>
      <dsp:spPr>
        <a:xfrm>
          <a:off x="262252" y="200279"/>
          <a:ext cx="476823" cy="476823"/>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1384E05-4060-4E44-A15E-012F6026A564}">
      <dsp:nvSpPr>
        <dsp:cNvPr id="0" name=""/>
        <dsp:cNvSpPr/>
      </dsp:nvSpPr>
      <dsp:spPr>
        <a:xfrm>
          <a:off x="1001329" y="5214"/>
          <a:ext cx="6167665" cy="11107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7558" tIns="117558" rIns="117558" bIns="117558" numCol="1" spcCol="1270" anchor="ctr" anchorCtr="0">
          <a:noAutofit/>
        </a:bodyPr>
        <a:lstStyle/>
        <a:p>
          <a:pPr marL="0" lvl="0" indent="0" algn="l" defTabSz="1600200">
            <a:lnSpc>
              <a:spcPct val="100000"/>
            </a:lnSpc>
            <a:spcBef>
              <a:spcPct val="0"/>
            </a:spcBef>
            <a:spcAft>
              <a:spcPct val="35000"/>
            </a:spcAft>
            <a:buNone/>
          </a:pPr>
          <a:r>
            <a:rPr lang="en-US" sz="3600" b="1" kern="1200" dirty="0"/>
            <a:t>Separate id &amp; password for every student.</a:t>
          </a:r>
        </a:p>
      </dsp:txBody>
      <dsp:txXfrm>
        <a:off x="1001329" y="5214"/>
        <a:ext cx="6167665" cy="1110781"/>
      </dsp:txXfrm>
    </dsp:sp>
    <dsp:sp modelId="{CBAFB927-9664-420D-8AE0-75AC73355766}">
      <dsp:nvSpPr>
        <dsp:cNvPr id="0" name=""/>
        <dsp:cNvSpPr/>
      </dsp:nvSpPr>
      <dsp:spPr>
        <a:xfrm>
          <a:off x="0" y="1393692"/>
          <a:ext cx="7303101" cy="86695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846241B-750A-4308-AF57-1E7541D4ABD0}">
      <dsp:nvSpPr>
        <dsp:cNvPr id="0" name=""/>
        <dsp:cNvSpPr/>
      </dsp:nvSpPr>
      <dsp:spPr>
        <a:xfrm>
          <a:off x="262252" y="1588756"/>
          <a:ext cx="476823" cy="47682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5D5F3B0-38E6-4D69-95B2-6EAD49A4C90A}">
      <dsp:nvSpPr>
        <dsp:cNvPr id="0" name=""/>
        <dsp:cNvSpPr/>
      </dsp:nvSpPr>
      <dsp:spPr>
        <a:xfrm>
          <a:off x="1001329" y="1393692"/>
          <a:ext cx="6167665" cy="11107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7558" tIns="117558" rIns="117558" bIns="117558" numCol="1" spcCol="1270" anchor="ctr" anchorCtr="0">
          <a:noAutofit/>
        </a:bodyPr>
        <a:lstStyle/>
        <a:p>
          <a:pPr marL="0" lvl="0" indent="0" algn="l" defTabSz="1600200">
            <a:lnSpc>
              <a:spcPct val="100000"/>
            </a:lnSpc>
            <a:spcBef>
              <a:spcPct val="0"/>
            </a:spcBef>
            <a:spcAft>
              <a:spcPct val="35000"/>
            </a:spcAft>
            <a:buNone/>
          </a:pPr>
          <a:r>
            <a:rPr lang="en-US" sz="3600" b="1" kern="1200" dirty="0"/>
            <a:t>Saving profile for future use</a:t>
          </a:r>
        </a:p>
      </dsp:txBody>
      <dsp:txXfrm>
        <a:off x="1001329" y="1393692"/>
        <a:ext cx="6167665" cy="1110781"/>
      </dsp:txXfrm>
    </dsp:sp>
    <dsp:sp modelId="{A972A4EE-1880-4672-B93A-AEBC64910A6D}">
      <dsp:nvSpPr>
        <dsp:cNvPr id="0" name=""/>
        <dsp:cNvSpPr/>
      </dsp:nvSpPr>
      <dsp:spPr>
        <a:xfrm>
          <a:off x="0" y="2768913"/>
          <a:ext cx="7303101" cy="86695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284A055-FB2E-4E68-8C2A-575FF9F51A97}">
      <dsp:nvSpPr>
        <dsp:cNvPr id="0" name=""/>
        <dsp:cNvSpPr/>
      </dsp:nvSpPr>
      <dsp:spPr>
        <a:xfrm>
          <a:off x="262252" y="2977233"/>
          <a:ext cx="476823" cy="476823"/>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F4EFA76-A038-4AB9-A59E-B03D17850069}">
      <dsp:nvSpPr>
        <dsp:cNvPr id="0" name=""/>
        <dsp:cNvSpPr/>
      </dsp:nvSpPr>
      <dsp:spPr>
        <a:xfrm>
          <a:off x="1001329" y="2782169"/>
          <a:ext cx="6167665" cy="11107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7558" tIns="117558" rIns="117558" bIns="117558" numCol="1" spcCol="1270" anchor="ctr" anchorCtr="0">
          <a:noAutofit/>
        </a:bodyPr>
        <a:lstStyle/>
        <a:p>
          <a:pPr marL="0" lvl="0" indent="0" algn="l" defTabSz="1600200">
            <a:lnSpc>
              <a:spcPct val="100000"/>
            </a:lnSpc>
            <a:spcBef>
              <a:spcPct val="0"/>
            </a:spcBef>
            <a:spcAft>
              <a:spcPct val="35000"/>
            </a:spcAft>
            <a:buNone/>
          </a:pPr>
          <a:r>
            <a:rPr lang="en-US" sz="3600" b="1" kern="1200" dirty="0"/>
            <a:t>Saving images for training for future </a:t>
          </a:r>
          <a:endParaRPr lang="en-US" sz="3600" kern="1200" dirty="0"/>
        </a:p>
      </dsp:txBody>
      <dsp:txXfrm>
        <a:off x="1001329" y="2782169"/>
        <a:ext cx="6167665" cy="1110781"/>
      </dsp:txXfrm>
    </dsp:sp>
    <dsp:sp modelId="{D226ACE0-193F-42A7-9F9B-19EE4177E359}">
      <dsp:nvSpPr>
        <dsp:cNvPr id="0" name=""/>
        <dsp:cNvSpPr/>
      </dsp:nvSpPr>
      <dsp:spPr>
        <a:xfrm>
          <a:off x="0" y="4170646"/>
          <a:ext cx="7303101" cy="86695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7763679-136B-41D3-84D9-637AD70954AA}">
      <dsp:nvSpPr>
        <dsp:cNvPr id="0" name=""/>
        <dsp:cNvSpPr/>
      </dsp:nvSpPr>
      <dsp:spPr>
        <a:xfrm>
          <a:off x="262252" y="4365710"/>
          <a:ext cx="476823" cy="476823"/>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5915AB7-BCE0-4A0F-BA09-C12782993AB7}">
      <dsp:nvSpPr>
        <dsp:cNvPr id="0" name=""/>
        <dsp:cNvSpPr/>
      </dsp:nvSpPr>
      <dsp:spPr>
        <a:xfrm>
          <a:off x="1001329" y="4170646"/>
          <a:ext cx="6167665" cy="11107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7558" tIns="117558" rIns="117558" bIns="117558" numCol="1" spcCol="1270" anchor="ctr" anchorCtr="0">
          <a:noAutofit/>
        </a:bodyPr>
        <a:lstStyle/>
        <a:p>
          <a:pPr marL="0" lvl="0" indent="0" algn="l" defTabSz="1600200">
            <a:lnSpc>
              <a:spcPct val="100000"/>
            </a:lnSpc>
            <a:spcBef>
              <a:spcPct val="0"/>
            </a:spcBef>
            <a:spcAft>
              <a:spcPct val="35000"/>
            </a:spcAft>
            <a:buNone/>
          </a:pPr>
          <a:r>
            <a:rPr lang="en-US" sz="3600" b="1" kern="1200" dirty="0"/>
            <a:t>Marking Attendance with date and time in excel sheet.</a:t>
          </a:r>
          <a:endParaRPr lang="en-US" sz="3600" kern="1200" dirty="0"/>
        </a:p>
      </dsp:txBody>
      <dsp:txXfrm>
        <a:off x="1001329" y="4170646"/>
        <a:ext cx="6167665" cy="1110781"/>
      </dsp:txXfrm>
    </dsp:sp>
    <dsp:sp modelId="{C49432B0-526D-47AD-A70B-FAEA5B6BE39C}">
      <dsp:nvSpPr>
        <dsp:cNvPr id="0" name=""/>
        <dsp:cNvSpPr/>
      </dsp:nvSpPr>
      <dsp:spPr>
        <a:xfrm>
          <a:off x="0" y="5559123"/>
          <a:ext cx="7303101" cy="86695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FE1BC65-9F31-4B2B-A6B4-2CA62BDD9954}">
      <dsp:nvSpPr>
        <dsp:cNvPr id="0" name=""/>
        <dsp:cNvSpPr/>
      </dsp:nvSpPr>
      <dsp:spPr>
        <a:xfrm>
          <a:off x="262252" y="5754187"/>
          <a:ext cx="476823" cy="476823"/>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33887C9-8A0E-4BAE-8B1B-F9C1D55EA3BD}">
      <dsp:nvSpPr>
        <dsp:cNvPr id="0" name=""/>
        <dsp:cNvSpPr/>
      </dsp:nvSpPr>
      <dsp:spPr>
        <a:xfrm>
          <a:off x="1001329" y="5559123"/>
          <a:ext cx="6167665" cy="11107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7558" tIns="117558" rIns="117558" bIns="117558" numCol="1" spcCol="1270" anchor="ctr" anchorCtr="0">
          <a:noAutofit/>
        </a:bodyPr>
        <a:lstStyle/>
        <a:p>
          <a:pPr marL="0" lvl="0" indent="0" algn="l" defTabSz="1600200">
            <a:lnSpc>
              <a:spcPct val="100000"/>
            </a:lnSpc>
            <a:spcBef>
              <a:spcPct val="0"/>
            </a:spcBef>
            <a:spcAft>
              <a:spcPct val="35000"/>
            </a:spcAft>
            <a:buNone/>
          </a:pPr>
          <a:r>
            <a:rPr lang="en-US" sz="3600" b="1" kern="1200"/>
            <a:t>Automatic Email</a:t>
          </a:r>
        </a:p>
      </dsp:txBody>
      <dsp:txXfrm>
        <a:off x="1001329" y="5559123"/>
        <a:ext cx="6167665" cy="111078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27B0C01-4223-4AB2-8EB0-1C4473C8EE2F}">
      <dsp:nvSpPr>
        <dsp:cNvPr id="0" name=""/>
        <dsp:cNvSpPr/>
      </dsp:nvSpPr>
      <dsp:spPr>
        <a:xfrm>
          <a:off x="4486511" y="831510"/>
          <a:ext cx="641702" cy="91440"/>
        </a:xfrm>
        <a:custGeom>
          <a:avLst/>
          <a:gdLst/>
          <a:ahLst/>
          <a:cxnLst/>
          <a:rect l="0" t="0" r="0" b="0"/>
          <a:pathLst>
            <a:path>
              <a:moveTo>
                <a:pt x="0" y="45720"/>
              </a:moveTo>
              <a:lnTo>
                <a:pt x="641702" y="45720"/>
              </a:lnTo>
            </a:path>
          </a:pathLst>
        </a:custGeom>
        <a:noFill/>
        <a:ln w="6350" cap="flat" cmpd="sng" algn="ctr">
          <a:solidFill>
            <a:schemeClr val="accent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790555" y="873868"/>
        <a:ext cx="33615" cy="6723"/>
      </dsp:txXfrm>
    </dsp:sp>
    <dsp:sp modelId="{883B8BB4-7FB3-40F9-BA9D-4DDF27B97219}">
      <dsp:nvSpPr>
        <dsp:cNvPr id="0" name=""/>
        <dsp:cNvSpPr/>
      </dsp:nvSpPr>
      <dsp:spPr>
        <a:xfrm>
          <a:off x="1565257" y="313"/>
          <a:ext cx="2923054" cy="1753832"/>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3232" tIns="150347" rIns="143232" bIns="150347" numCol="1" spcCol="1270" anchor="ctr" anchorCtr="0">
          <a:noAutofit/>
        </a:bodyPr>
        <a:lstStyle/>
        <a:p>
          <a:pPr marL="0" lvl="0" indent="0" algn="ctr" defTabSz="1511300" rtl="0">
            <a:lnSpc>
              <a:spcPct val="90000"/>
            </a:lnSpc>
            <a:spcBef>
              <a:spcPct val="0"/>
            </a:spcBef>
            <a:spcAft>
              <a:spcPct val="35000"/>
            </a:spcAft>
            <a:buNone/>
          </a:pPr>
          <a:r>
            <a:rPr lang="en-US" sz="3400" kern="1200" dirty="0"/>
            <a:t>Saving id &amp; password for each student individually</a:t>
          </a:r>
        </a:p>
      </dsp:txBody>
      <dsp:txXfrm>
        <a:off x="1565257" y="313"/>
        <a:ext cx="2923054" cy="1753832"/>
      </dsp:txXfrm>
    </dsp:sp>
    <dsp:sp modelId="{B08A99F6-3F7D-4FAB-8E1E-35FFA638F90E}">
      <dsp:nvSpPr>
        <dsp:cNvPr id="0" name=""/>
        <dsp:cNvSpPr/>
      </dsp:nvSpPr>
      <dsp:spPr>
        <a:xfrm>
          <a:off x="8081869" y="831510"/>
          <a:ext cx="641702" cy="91440"/>
        </a:xfrm>
        <a:custGeom>
          <a:avLst/>
          <a:gdLst/>
          <a:ahLst/>
          <a:cxnLst/>
          <a:rect l="0" t="0" r="0" b="0"/>
          <a:pathLst>
            <a:path>
              <a:moveTo>
                <a:pt x="0" y="45720"/>
              </a:moveTo>
              <a:lnTo>
                <a:pt x="641702" y="45720"/>
              </a:lnTo>
            </a:path>
          </a:pathLst>
        </a:custGeom>
        <a:noFill/>
        <a:ln w="6350" cap="flat" cmpd="sng" algn="ctr">
          <a:solidFill>
            <a:schemeClr val="accent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8385913" y="873868"/>
        <a:ext cx="33615" cy="6723"/>
      </dsp:txXfrm>
    </dsp:sp>
    <dsp:sp modelId="{00CACC53-6519-47B3-8CE5-8C2ADBF844DC}">
      <dsp:nvSpPr>
        <dsp:cNvPr id="0" name=""/>
        <dsp:cNvSpPr/>
      </dsp:nvSpPr>
      <dsp:spPr>
        <a:xfrm>
          <a:off x="5160614" y="313"/>
          <a:ext cx="2923054" cy="1753832"/>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3232" tIns="150347" rIns="143232" bIns="150347" numCol="1" spcCol="1270" anchor="ctr" anchorCtr="0">
          <a:noAutofit/>
        </a:bodyPr>
        <a:lstStyle/>
        <a:p>
          <a:pPr marL="0" lvl="0" indent="0" algn="ctr" defTabSz="1511300" rtl="0">
            <a:lnSpc>
              <a:spcPct val="90000"/>
            </a:lnSpc>
            <a:spcBef>
              <a:spcPct val="0"/>
            </a:spcBef>
            <a:spcAft>
              <a:spcPct val="35000"/>
            </a:spcAft>
            <a:buNone/>
          </a:pPr>
          <a:r>
            <a:rPr lang="en-US" sz="3400" kern="1200" dirty="0"/>
            <a:t>Capturing all the students' images and training them through classifier.</a:t>
          </a:r>
        </a:p>
      </dsp:txBody>
      <dsp:txXfrm>
        <a:off x="5160614" y="313"/>
        <a:ext cx="2923054" cy="1753832"/>
      </dsp:txXfrm>
    </dsp:sp>
    <dsp:sp modelId="{5A829CFC-4C80-42D7-9D72-BBC0B89E0D6B}">
      <dsp:nvSpPr>
        <dsp:cNvPr id="0" name=""/>
        <dsp:cNvSpPr/>
      </dsp:nvSpPr>
      <dsp:spPr>
        <a:xfrm>
          <a:off x="3026784" y="1752346"/>
          <a:ext cx="7190714" cy="641702"/>
        </a:xfrm>
        <a:custGeom>
          <a:avLst/>
          <a:gdLst/>
          <a:ahLst/>
          <a:cxnLst/>
          <a:rect l="0" t="0" r="0" b="0"/>
          <a:pathLst>
            <a:path>
              <a:moveTo>
                <a:pt x="7190714" y="0"/>
              </a:moveTo>
              <a:lnTo>
                <a:pt x="7190714" y="337951"/>
              </a:lnTo>
              <a:lnTo>
                <a:pt x="0" y="337951"/>
              </a:lnTo>
              <a:lnTo>
                <a:pt x="0" y="641702"/>
              </a:lnTo>
            </a:path>
          </a:pathLst>
        </a:custGeom>
        <a:noFill/>
        <a:ln w="6350" cap="flat" cmpd="sng" algn="ctr">
          <a:solidFill>
            <a:schemeClr val="accent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6441590" y="2069836"/>
        <a:ext cx="361103" cy="6723"/>
      </dsp:txXfrm>
    </dsp:sp>
    <dsp:sp modelId="{1ACAA6B5-B81E-475B-A05A-15096CB86A4F}">
      <dsp:nvSpPr>
        <dsp:cNvPr id="0" name=""/>
        <dsp:cNvSpPr/>
      </dsp:nvSpPr>
      <dsp:spPr>
        <a:xfrm>
          <a:off x="8755972" y="313"/>
          <a:ext cx="2923054" cy="1753832"/>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3232" tIns="150347" rIns="143232" bIns="150347" numCol="1" spcCol="1270" anchor="ctr" anchorCtr="0">
          <a:noAutofit/>
        </a:bodyPr>
        <a:lstStyle/>
        <a:p>
          <a:pPr marL="0" lvl="0" indent="0" algn="ctr" defTabSz="1511300" rtl="0">
            <a:lnSpc>
              <a:spcPct val="90000"/>
            </a:lnSpc>
            <a:spcBef>
              <a:spcPct val="0"/>
            </a:spcBef>
            <a:spcAft>
              <a:spcPct val="35000"/>
            </a:spcAft>
            <a:buNone/>
          </a:pPr>
          <a:r>
            <a:rPr lang="en-US" sz="3400" kern="1200" dirty="0"/>
            <a:t>Apply </a:t>
          </a:r>
          <a:r>
            <a:rPr lang="en-US" sz="3400" kern="1200" dirty="0" err="1"/>
            <a:t>OpenCv</a:t>
          </a:r>
          <a:r>
            <a:rPr lang="en-US" sz="3400" kern="1200" dirty="0"/>
            <a:t> modules for face recognition.</a:t>
          </a:r>
        </a:p>
      </dsp:txBody>
      <dsp:txXfrm>
        <a:off x="8755972" y="313"/>
        <a:ext cx="2923054" cy="1753832"/>
      </dsp:txXfrm>
    </dsp:sp>
    <dsp:sp modelId="{FA9C9A65-85D3-4F42-873A-9CF59FE4CA81}">
      <dsp:nvSpPr>
        <dsp:cNvPr id="0" name=""/>
        <dsp:cNvSpPr/>
      </dsp:nvSpPr>
      <dsp:spPr>
        <a:xfrm>
          <a:off x="4486511" y="3257645"/>
          <a:ext cx="641702" cy="91440"/>
        </a:xfrm>
        <a:custGeom>
          <a:avLst/>
          <a:gdLst/>
          <a:ahLst/>
          <a:cxnLst/>
          <a:rect l="0" t="0" r="0" b="0"/>
          <a:pathLst>
            <a:path>
              <a:moveTo>
                <a:pt x="0" y="45720"/>
              </a:moveTo>
              <a:lnTo>
                <a:pt x="641702" y="45720"/>
              </a:lnTo>
            </a:path>
          </a:pathLst>
        </a:custGeom>
        <a:noFill/>
        <a:ln w="6350" cap="flat" cmpd="sng" algn="ctr">
          <a:solidFill>
            <a:schemeClr val="accent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790555" y="3300004"/>
        <a:ext cx="33615" cy="6723"/>
      </dsp:txXfrm>
    </dsp:sp>
    <dsp:sp modelId="{22396949-D8E1-47F0-B721-C4C495DA191A}">
      <dsp:nvSpPr>
        <dsp:cNvPr id="0" name=""/>
        <dsp:cNvSpPr/>
      </dsp:nvSpPr>
      <dsp:spPr>
        <a:xfrm>
          <a:off x="1565257" y="2426449"/>
          <a:ext cx="2923054" cy="1753832"/>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3232" tIns="150347" rIns="143232" bIns="150347" numCol="1" spcCol="1270" anchor="ctr" anchorCtr="0">
          <a:noAutofit/>
        </a:bodyPr>
        <a:lstStyle/>
        <a:p>
          <a:pPr marL="0" lvl="0" indent="0" algn="ctr" defTabSz="1511300">
            <a:lnSpc>
              <a:spcPct val="90000"/>
            </a:lnSpc>
            <a:spcBef>
              <a:spcPct val="0"/>
            </a:spcBef>
            <a:spcAft>
              <a:spcPct val="35000"/>
            </a:spcAft>
            <a:buNone/>
          </a:pPr>
          <a:r>
            <a:rPr lang="en-US" sz="3400" kern="1200" dirty="0"/>
            <a:t>Detect all students’ faces through </a:t>
          </a:r>
          <a:r>
            <a:rPr lang="en-US" sz="3400" kern="1200" dirty="0" err="1"/>
            <a:t>haar</a:t>
          </a:r>
          <a:r>
            <a:rPr lang="en-US" sz="3400" kern="1200" dirty="0"/>
            <a:t> cascade algorithm.</a:t>
          </a:r>
        </a:p>
      </dsp:txBody>
      <dsp:txXfrm>
        <a:off x="1565257" y="2426449"/>
        <a:ext cx="2923054" cy="1753832"/>
      </dsp:txXfrm>
    </dsp:sp>
    <dsp:sp modelId="{37558C71-91D3-42F3-A16E-80B98E54D439}">
      <dsp:nvSpPr>
        <dsp:cNvPr id="0" name=""/>
        <dsp:cNvSpPr/>
      </dsp:nvSpPr>
      <dsp:spPr>
        <a:xfrm>
          <a:off x="8081869" y="3257645"/>
          <a:ext cx="641702" cy="91440"/>
        </a:xfrm>
        <a:custGeom>
          <a:avLst/>
          <a:gdLst/>
          <a:ahLst/>
          <a:cxnLst/>
          <a:rect l="0" t="0" r="0" b="0"/>
          <a:pathLst>
            <a:path>
              <a:moveTo>
                <a:pt x="0" y="45720"/>
              </a:moveTo>
              <a:lnTo>
                <a:pt x="641702" y="45720"/>
              </a:lnTo>
            </a:path>
          </a:pathLst>
        </a:custGeom>
        <a:noFill/>
        <a:ln w="6350" cap="flat" cmpd="sng" algn="ctr">
          <a:solidFill>
            <a:schemeClr val="accent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8385913" y="3300004"/>
        <a:ext cx="33615" cy="6723"/>
      </dsp:txXfrm>
    </dsp:sp>
    <dsp:sp modelId="{3E3D18A7-9AF6-4EC2-A2C7-FC73D45C7317}">
      <dsp:nvSpPr>
        <dsp:cNvPr id="0" name=""/>
        <dsp:cNvSpPr/>
      </dsp:nvSpPr>
      <dsp:spPr>
        <a:xfrm>
          <a:off x="5160614" y="2426449"/>
          <a:ext cx="2923054" cy="1753832"/>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3232" tIns="150347" rIns="143232" bIns="150347" numCol="1" spcCol="1270" anchor="ctr" anchorCtr="0">
          <a:noAutofit/>
        </a:bodyPr>
        <a:lstStyle/>
        <a:p>
          <a:pPr marL="0" lvl="0" indent="0" algn="ctr" defTabSz="1511300" rtl="0">
            <a:lnSpc>
              <a:spcPct val="90000"/>
            </a:lnSpc>
            <a:spcBef>
              <a:spcPct val="0"/>
            </a:spcBef>
            <a:spcAft>
              <a:spcPct val="35000"/>
            </a:spcAft>
            <a:buNone/>
          </a:pPr>
          <a:r>
            <a:rPr lang="en-US" sz="3400" kern="1200"/>
            <a:t>Automatic attendance analysis module in Excel Sheet.</a:t>
          </a:r>
        </a:p>
      </dsp:txBody>
      <dsp:txXfrm>
        <a:off x="5160614" y="2426449"/>
        <a:ext cx="2923054" cy="1753832"/>
      </dsp:txXfrm>
    </dsp:sp>
    <dsp:sp modelId="{FA4D1CD9-1370-4FC5-B210-D652D83ECCF3}">
      <dsp:nvSpPr>
        <dsp:cNvPr id="0" name=""/>
        <dsp:cNvSpPr/>
      </dsp:nvSpPr>
      <dsp:spPr>
        <a:xfrm>
          <a:off x="8755972" y="2426449"/>
          <a:ext cx="2923054" cy="1753832"/>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3232" tIns="150347" rIns="143232" bIns="150347" numCol="1" spcCol="1270" anchor="ctr" anchorCtr="0">
          <a:noAutofit/>
        </a:bodyPr>
        <a:lstStyle/>
        <a:p>
          <a:pPr marL="0" lvl="0" indent="0" algn="ctr" defTabSz="1511300" rtl="0">
            <a:lnSpc>
              <a:spcPct val="90000"/>
            </a:lnSpc>
            <a:spcBef>
              <a:spcPct val="0"/>
            </a:spcBef>
            <a:spcAft>
              <a:spcPct val="35000"/>
            </a:spcAft>
            <a:buNone/>
          </a:pPr>
          <a:r>
            <a:rPr lang="en-US" sz="3400" kern="1200"/>
            <a:t>Notifying students of successful attendance via email.</a:t>
          </a:r>
        </a:p>
      </dsp:txBody>
      <dsp:txXfrm>
        <a:off x="8755972" y="2426449"/>
        <a:ext cx="2923054" cy="1753832"/>
      </dsp:txXfrm>
    </dsp:sp>
  </dsp:spTree>
</dsp:drawing>
</file>

<file path=ppt/diagrams/layout1.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4.xml><?xml version="1.0" encoding="utf-8"?>
<dgm:layoutDef xmlns:dgm="http://schemas.openxmlformats.org/drawingml/2006/diagram" xmlns:a="http://schemas.openxmlformats.org/drawingml/2006/main" uniqueId="urn:microsoft.com/office/officeart/2016/7/layout/RepeatingBendingProcessNew">
  <dgm:title val="Repeating Bending Process New"/>
  <dgm:desc val=""/>
  <dgm:catLst>
    <dgm:cat type="process" pri="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 type="tMarg" refType="h" fact="0.243"/>
          <dgm:constr type="bMarg" refType="h" fact="0.243"/>
          <dgm:constr type="lMarg" refType="w" fact="0.1389"/>
          <dgm:constr type="rMarg" refType="w" fact="0.1389"/>
        </dgm:constrLst>
        <dgm:ruleLst>
          <dgm:rule type="primFontSz" val="12"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0-18T11:28:43.338"/>
    </inkml:context>
    <inkml:brush xml:id="br0">
      <inkml:brushProperty name="width" value="0.1" units="cm"/>
      <inkml:brushProperty name="height" value="0.1" units="cm"/>
      <inkml:brushProperty name="color" value="#FFFFFF"/>
    </inkml:brush>
  </inkml:definitions>
  <inkml:trace contextRef="#ctx0" brushRef="#br0">1 0 128,'0'6'0</inkml:trace>
</inkml:ink>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jpeg>
</file>

<file path=ppt/media/image20.png>
</file>

<file path=ppt/media/image21.jpeg>
</file>

<file path=ppt/media/image22.jpeg>
</file>

<file path=ppt/media/image23.jpeg>
</file>

<file path=ppt/media/image24.png>
</file>

<file path=ppt/media/image25.png>
</file>

<file path=ppt/media/image26.png>
</file>

<file path=ppt/media/image27.png>
</file>

<file path=ppt/media/image28.gif>
</file>

<file path=ppt/media/image29.gif>
</file>

<file path=ppt/media/image3.png>
</file>

<file path=ppt/media/image30.png>
</file>

<file path=ppt/media/image31.png>
</file>

<file path=ppt/media/image32.gif>
</file>

<file path=ppt/media/image33.gif>
</file>

<file path=ppt/media/image34.png>
</file>

<file path=ppt/media/image35.svg>
</file>

<file path=ppt/media/image36.png>
</file>

<file path=ppt/media/image37.svg>
</file>

<file path=ppt/media/image38.png>
</file>

<file path=ppt/media/image39.svg>
</file>

<file path=ppt/media/image4.jpeg>
</file>

<file path=ppt/media/image40.png>
</file>

<file path=ppt/media/image41.svg>
</file>

<file path=ppt/media/image42.png>
</file>

<file path=ppt/media/image43.svg>
</file>

<file path=ppt/media/image44.png>
</file>

<file path=ppt/media/image45.png>
</file>

<file path=ppt/media/image46.jpg>
</file>

<file path=ppt/media/image47.png>
</file>

<file path=ppt/media/image48.png>
</file>

<file path=ppt/media/image49.JPG>
</file>

<file path=ppt/media/image5.png>
</file>

<file path=ppt/media/image50.jpeg>
</file>

<file path=ppt/media/image51.jpeg>
</file>

<file path=ppt/media/image52.jpeg>
</file>

<file path=ppt/media/image53.jpeg>
</file>

<file path=ppt/media/image54.jpg>
</file>

<file path=ppt/media/image55.jpg>
</file>

<file path=ppt/media/image56.png>
</file>

<file path=ppt/media/image57.svg>
</file>

<file path=ppt/media/image58.jpeg>
</file>

<file path=ppt/media/image59.jpeg>
</file>

<file path=ppt/media/image6.svg>
</file>

<file path=ppt/media/image7.png>
</file>

<file path=ppt/media/image8.sv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descr="Tag=AccentColor&#10;Flavor=Light&#10;Target=FillAndLine">
            <a:extLst>
              <a:ext uri="{FF2B5EF4-FFF2-40B4-BE49-F238E27FC236}">
                <a16:creationId xmlns:a16="http://schemas.microsoft.com/office/drawing/2014/main" id="{DA381740-063A-41A4-836D-85D14980EEF0}"/>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 name="connsiteX0" fmla="*/ 0 w 4243589"/>
              <a:gd name="connsiteY0" fmla="*/ 0 h 27432"/>
              <a:gd name="connsiteX1" fmla="*/ 563791 w 4243589"/>
              <a:gd name="connsiteY1" fmla="*/ 0 h 27432"/>
              <a:gd name="connsiteX2" fmla="*/ 1042710 w 4243589"/>
              <a:gd name="connsiteY2" fmla="*/ 0 h 27432"/>
              <a:gd name="connsiteX3" fmla="*/ 1733809 w 4243589"/>
              <a:gd name="connsiteY3" fmla="*/ 0 h 27432"/>
              <a:gd name="connsiteX4" fmla="*/ 2297600 w 4243589"/>
              <a:gd name="connsiteY4" fmla="*/ 0 h 27432"/>
              <a:gd name="connsiteX5" fmla="*/ 2861391 w 4243589"/>
              <a:gd name="connsiteY5" fmla="*/ 0 h 27432"/>
              <a:gd name="connsiteX6" fmla="*/ 3552490 w 4243589"/>
              <a:gd name="connsiteY6" fmla="*/ 0 h 27432"/>
              <a:gd name="connsiteX7" fmla="*/ 4243589 w 4243589"/>
              <a:gd name="connsiteY7" fmla="*/ 0 h 27432"/>
              <a:gd name="connsiteX8" fmla="*/ 4243589 w 4243589"/>
              <a:gd name="connsiteY8" fmla="*/ 27432 h 27432"/>
              <a:gd name="connsiteX9" fmla="*/ 3722234 w 4243589"/>
              <a:gd name="connsiteY9" fmla="*/ 27432 h 27432"/>
              <a:gd name="connsiteX10" fmla="*/ 3116007 w 4243589"/>
              <a:gd name="connsiteY10" fmla="*/ 27432 h 27432"/>
              <a:gd name="connsiteX11" fmla="*/ 2509780 w 4243589"/>
              <a:gd name="connsiteY11" fmla="*/ 27432 h 27432"/>
              <a:gd name="connsiteX12" fmla="*/ 1945989 w 4243589"/>
              <a:gd name="connsiteY12" fmla="*/ 27432 h 27432"/>
              <a:gd name="connsiteX13" fmla="*/ 1254890 w 4243589"/>
              <a:gd name="connsiteY13" fmla="*/ 27432 h 27432"/>
              <a:gd name="connsiteX14" fmla="*/ 563791 w 4243589"/>
              <a:gd name="connsiteY14" fmla="*/ 27432 h 27432"/>
              <a:gd name="connsiteX15" fmla="*/ 0 w 4243589"/>
              <a:gd name="connsiteY15" fmla="*/ 27432 h 27432"/>
              <a:gd name="connsiteX16" fmla="*/ 0 w 4243589"/>
              <a:gd name="connsiteY16" fmla="*/ 0 h 27432"/>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4339" y="55950"/>
                  <a:pt x="403006" y="-20141"/>
                  <a:pt x="563791" y="0"/>
                </a:cubicBezTo>
                <a:cubicBezTo>
                  <a:pt x="725314" y="42961"/>
                  <a:pt x="873659" y="-3819"/>
                  <a:pt x="1042710" y="0"/>
                </a:cubicBezTo>
                <a:cubicBezTo>
                  <a:pt x="1203868" y="53257"/>
                  <a:pt x="1296598" y="10483"/>
                  <a:pt x="1564066" y="0"/>
                </a:cubicBezTo>
                <a:cubicBezTo>
                  <a:pt x="1775654" y="-3686"/>
                  <a:pt x="1871190" y="22819"/>
                  <a:pt x="2212729" y="0"/>
                </a:cubicBezTo>
                <a:cubicBezTo>
                  <a:pt x="2513745" y="-24802"/>
                  <a:pt x="2514744" y="-26593"/>
                  <a:pt x="2776520" y="0"/>
                </a:cubicBezTo>
                <a:cubicBezTo>
                  <a:pt x="3017262" y="68996"/>
                  <a:pt x="3160682" y="-5886"/>
                  <a:pt x="3297875" y="0"/>
                </a:cubicBezTo>
                <a:cubicBezTo>
                  <a:pt x="3494303" y="6111"/>
                  <a:pt x="4010109" y="-85099"/>
                  <a:pt x="4243589" y="0"/>
                </a:cubicBezTo>
                <a:cubicBezTo>
                  <a:pt x="4243831" y="9069"/>
                  <a:pt x="4241073" y="21960"/>
                  <a:pt x="4243589" y="27432"/>
                </a:cubicBezTo>
                <a:cubicBezTo>
                  <a:pt x="4103795" y="34829"/>
                  <a:pt x="3905988" y="-58463"/>
                  <a:pt x="3637362" y="27432"/>
                </a:cubicBezTo>
                <a:cubicBezTo>
                  <a:pt x="3361136" y="33037"/>
                  <a:pt x="3261837" y="22980"/>
                  <a:pt x="3116007" y="27432"/>
                </a:cubicBezTo>
                <a:cubicBezTo>
                  <a:pt x="2917664" y="-3914"/>
                  <a:pt x="2634829" y="23660"/>
                  <a:pt x="2424908" y="27432"/>
                </a:cubicBezTo>
                <a:cubicBezTo>
                  <a:pt x="2185344" y="41656"/>
                  <a:pt x="2102493" y="43781"/>
                  <a:pt x="1861117" y="27432"/>
                </a:cubicBezTo>
                <a:cubicBezTo>
                  <a:pt x="1661138" y="44178"/>
                  <a:pt x="1495940" y="32624"/>
                  <a:pt x="1382198" y="27432"/>
                </a:cubicBezTo>
                <a:cubicBezTo>
                  <a:pt x="1338451" y="68534"/>
                  <a:pt x="1027784" y="-20067"/>
                  <a:pt x="733535" y="27432"/>
                </a:cubicBezTo>
                <a:cubicBezTo>
                  <a:pt x="443561" y="18065"/>
                  <a:pt x="359223" y="9401"/>
                  <a:pt x="0" y="27432"/>
                </a:cubicBezTo>
                <a:cubicBezTo>
                  <a:pt x="-204" y="15799"/>
                  <a:pt x="-207" y="9680"/>
                  <a:pt x="0" y="0"/>
                </a:cubicBezTo>
                <a:close/>
              </a:path>
              <a:path w="4243589" h="27432" stroke="0" extrusionOk="0">
                <a:moveTo>
                  <a:pt x="0" y="0"/>
                </a:moveTo>
                <a:cubicBezTo>
                  <a:pt x="171759" y="60331"/>
                  <a:pt x="291672" y="-26928"/>
                  <a:pt x="563791" y="0"/>
                </a:cubicBezTo>
                <a:cubicBezTo>
                  <a:pt x="811922" y="1856"/>
                  <a:pt x="847955" y="10901"/>
                  <a:pt x="1042710" y="0"/>
                </a:cubicBezTo>
                <a:cubicBezTo>
                  <a:pt x="1280270" y="-42806"/>
                  <a:pt x="1558539" y="-82256"/>
                  <a:pt x="1733809" y="0"/>
                </a:cubicBezTo>
                <a:cubicBezTo>
                  <a:pt x="1859605" y="37963"/>
                  <a:pt x="2056495" y="61164"/>
                  <a:pt x="2297600" y="0"/>
                </a:cubicBezTo>
                <a:cubicBezTo>
                  <a:pt x="2520435" y="-31087"/>
                  <a:pt x="2729137" y="-55120"/>
                  <a:pt x="2861391" y="0"/>
                </a:cubicBezTo>
                <a:cubicBezTo>
                  <a:pt x="3047376" y="53738"/>
                  <a:pt x="3429583" y="31987"/>
                  <a:pt x="3552490" y="0"/>
                </a:cubicBezTo>
                <a:cubicBezTo>
                  <a:pt x="3653050" y="-2764"/>
                  <a:pt x="3949251" y="-77161"/>
                  <a:pt x="4243589" y="0"/>
                </a:cubicBezTo>
                <a:cubicBezTo>
                  <a:pt x="4244189" y="8176"/>
                  <a:pt x="4245800" y="16943"/>
                  <a:pt x="4243589" y="27432"/>
                </a:cubicBezTo>
                <a:cubicBezTo>
                  <a:pt x="4077536" y="12033"/>
                  <a:pt x="3953127" y="19750"/>
                  <a:pt x="3722234" y="27432"/>
                </a:cubicBezTo>
                <a:cubicBezTo>
                  <a:pt x="3543088" y="-21257"/>
                  <a:pt x="3283026" y="54120"/>
                  <a:pt x="3116007" y="27432"/>
                </a:cubicBezTo>
                <a:cubicBezTo>
                  <a:pt x="2981859" y="-76717"/>
                  <a:pt x="2764521" y="-43658"/>
                  <a:pt x="2509780" y="27432"/>
                </a:cubicBezTo>
                <a:cubicBezTo>
                  <a:pt x="2269633" y="50552"/>
                  <a:pt x="2048549" y="34046"/>
                  <a:pt x="1945989" y="27432"/>
                </a:cubicBezTo>
                <a:cubicBezTo>
                  <a:pt x="1857509" y="27493"/>
                  <a:pt x="1368311" y="32668"/>
                  <a:pt x="1254890" y="27432"/>
                </a:cubicBezTo>
                <a:cubicBezTo>
                  <a:pt x="1020262" y="61936"/>
                  <a:pt x="837436" y="15125"/>
                  <a:pt x="563791" y="27432"/>
                </a:cubicBezTo>
                <a:cubicBezTo>
                  <a:pt x="257478" y="25976"/>
                  <a:pt x="130536" y="50024"/>
                  <a:pt x="0" y="27432"/>
                </a:cubicBezTo>
                <a:cubicBezTo>
                  <a:pt x="-1685" y="16483"/>
                  <a:pt x="1372" y="6593"/>
                  <a:pt x="0" y="0"/>
                </a:cubicBezTo>
                <a:close/>
              </a:path>
              <a:path w="4243589" h="27432" fill="none" stroke="0" extrusionOk="0">
                <a:moveTo>
                  <a:pt x="0" y="0"/>
                </a:moveTo>
                <a:cubicBezTo>
                  <a:pt x="114735" y="-26838"/>
                  <a:pt x="346742" y="7751"/>
                  <a:pt x="563791" y="0"/>
                </a:cubicBezTo>
                <a:cubicBezTo>
                  <a:pt x="741742" y="-7884"/>
                  <a:pt x="896466" y="-19073"/>
                  <a:pt x="1042710" y="0"/>
                </a:cubicBezTo>
                <a:cubicBezTo>
                  <a:pt x="1164185" y="25407"/>
                  <a:pt x="1345826" y="22327"/>
                  <a:pt x="1564066" y="0"/>
                </a:cubicBezTo>
                <a:cubicBezTo>
                  <a:pt x="1711064" y="23254"/>
                  <a:pt x="1944425" y="48310"/>
                  <a:pt x="2212729" y="0"/>
                </a:cubicBezTo>
                <a:cubicBezTo>
                  <a:pt x="2512870" y="-25230"/>
                  <a:pt x="2515165" y="-28038"/>
                  <a:pt x="2776520" y="0"/>
                </a:cubicBezTo>
                <a:cubicBezTo>
                  <a:pt x="3043559" y="725"/>
                  <a:pt x="3182151" y="13542"/>
                  <a:pt x="3297875" y="0"/>
                </a:cubicBezTo>
                <a:cubicBezTo>
                  <a:pt x="3418914" y="-69691"/>
                  <a:pt x="4022265" y="-35002"/>
                  <a:pt x="4243589" y="0"/>
                </a:cubicBezTo>
                <a:cubicBezTo>
                  <a:pt x="4243236" y="9690"/>
                  <a:pt x="4244805" y="21574"/>
                  <a:pt x="4243589" y="27432"/>
                </a:cubicBezTo>
                <a:cubicBezTo>
                  <a:pt x="4078196" y="62"/>
                  <a:pt x="3958019" y="8299"/>
                  <a:pt x="3637362" y="27432"/>
                </a:cubicBezTo>
                <a:cubicBezTo>
                  <a:pt x="3352984" y="62736"/>
                  <a:pt x="3260738" y="53146"/>
                  <a:pt x="3116007" y="27432"/>
                </a:cubicBezTo>
                <a:cubicBezTo>
                  <a:pt x="2988870" y="91996"/>
                  <a:pt x="2662474" y="30531"/>
                  <a:pt x="2424908" y="27432"/>
                </a:cubicBezTo>
                <a:cubicBezTo>
                  <a:pt x="2243028" y="1979"/>
                  <a:pt x="2122978" y="-12617"/>
                  <a:pt x="1861117" y="27432"/>
                </a:cubicBezTo>
                <a:cubicBezTo>
                  <a:pt x="1641281" y="31390"/>
                  <a:pt x="1503157" y="-10701"/>
                  <a:pt x="1382198" y="27432"/>
                </a:cubicBezTo>
                <a:cubicBezTo>
                  <a:pt x="1251343" y="50116"/>
                  <a:pt x="1032082" y="22184"/>
                  <a:pt x="733535" y="27432"/>
                </a:cubicBezTo>
                <a:cubicBezTo>
                  <a:pt x="412273" y="10878"/>
                  <a:pt x="346297" y="-6070"/>
                  <a:pt x="0" y="27432"/>
                </a:cubicBezTo>
                <a:cubicBezTo>
                  <a:pt x="-1537" y="14569"/>
                  <a:pt x="338" y="7773"/>
                  <a:pt x="0" y="0"/>
                </a:cubicBezTo>
                <a:close/>
              </a:path>
              <a:path w="4243589" h="27432" fill="none" stroke="0" extrusionOk="0">
                <a:moveTo>
                  <a:pt x="0" y="0"/>
                </a:moveTo>
                <a:cubicBezTo>
                  <a:pt x="132692" y="6721"/>
                  <a:pt x="366685" y="-5611"/>
                  <a:pt x="563791" y="0"/>
                </a:cubicBezTo>
                <a:cubicBezTo>
                  <a:pt x="738425" y="31799"/>
                  <a:pt x="872091" y="-4181"/>
                  <a:pt x="1042710" y="0"/>
                </a:cubicBezTo>
                <a:cubicBezTo>
                  <a:pt x="1175722" y="43940"/>
                  <a:pt x="1318188" y="26005"/>
                  <a:pt x="1564066" y="0"/>
                </a:cubicBezTo>
                <a:cubicBezTo>
                  <a:pt x="1752710" y="-6479"/>
                  <a:pt x="1912918" y="30183"/>
                  <a:pt x="2212729" y="0"/>
                </a:cubicBezTo>
                <a:cubicBezTo>
                  <a:pt x="2513899" y="-24984"/>
                  <a:pt x="2514998" y="-27156"/>
                  <a:pt x="2776520" y="0"/>
                </a:cubicBezTo>
                <a:cubicBezTo>
                  <a:pt x="3021300" y="45898"/>
                  <a:pt x="3148674" y="16481"/>
                  <a:pt x="3297875" y="0"/>
                </a:cubicBezTo>
                <a:cubicBezTo>
                  <a:pt x="3440733" y="-24771"/>
                  <a:pt x="4004379" y="-52888"/>
                  <a:pt x="4243589" y="0"/>
                </a:cubicBezTo>
                <a:cubicBezTo>
                  <a:pt x="4243114" y="8594"/>
                  <a:pt x="4242615" y="21904"/>
                  <a:pt x="4243589" y="27432"/>
                </a:cubicBezTo>
                <a:cubicBezTo>
                  <a:pt x="4061378" y="9370"/>
                  <a:pt x="3951370" y="-148"/>
                  <a:pt x="3637362" y="27432"/>
                </a:cubicBezTo>
                <a:cubicBezTo>
                  <a:pt x="3361211" y="48450"/>
                  <a:pt x="3260406" y="31611"/>
                  <a:pt x="3116007" y="27432"/>
                </a:cubicBezTo>
                <a:cubicBezTo>
                  <a:pt x="2953268" y="13936"/>
                  <a:pt x="2632986" y="41881"/>
                  <a:pt x="2424908" y="27432"/>
                </a:cubicBezTo>
                <a:cubicBezTo>
                  <a:pt x="2218124" y="18771"/>
                  <a:pt x="2097439" y="11989"/>
                  <a:pt x="1861117" y="27432"/>
                </a:cubicBezTo>
                <a:cubicBezTo>
                  <a:pt x="1635898" y="48784"/>
                  <a:pt x="1495218" y="18408"/>
                  <a:pt x="1382198" y="27432"/>
                </a:cubicBezTo>
                <a:cubicBezTo>
                  <a:pt x="1238159" y="52563"/>
                  <a:pt x="1010869" y="-44370"/>
                  <a:pt x="733535" y="27432"/>
                </a:cubicBezTo>
                <a:cubicBezTo>
                  <a:pt x="434392" y="1493"/>
                  <a:pt x="343034" y="13449"/>
                  <a:pt x="0" y="27432"/>
                </a:cubicBezTo>
                <a:cubicBezTo>
                  <a:pt x="-1121" y="16693"/>
                  <a:pt x="225" y="965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 name="connsiteX0" fmla="*/ 0 w 4243589"/>
                      <a:gd name="connsiteY0" fmla="*/ 0 h 27432"/>
                      <a:gd name="connsiteX1" fmla="*/ 563791 w 4243589"/>
                      <a:gd name="connsiteY1" fmla="*/ 0 h 27432"/>
                      <a:gd name="connsiteX2" fmla="*/ 1042710 w 4243589"/>
                      <a:gd name="connsiteY2" fmla="*/ 0 h 27432"/>
                      <a:gd name="connsiteX3" fmla="*/ 1733809 w 4243589"/>
                      <a:gd name="connsiteY3" fmla="*/ 0 h 27432"/>
                      <a:gd name="connsiteX4" fmla="*/ 2297600 w 4243589"/>
                      <a:gd name="connsiteY4" fmla="*/ 0 h 27432"/>
                      <a:gd name="connsiteX5" fmla="*/ 2861391 w 4243589"/>
                      <a:gd name="connsiteY5" fmla="*/ 0 h 27432"/>
                      <a:gd name="connsiteX6" fmla="*/ 3552490 w 4243589"/>
                      <a:gd name="connsiteY6" fmla="*/ 0 h 27432"/>
                      <a:gd name="connsiteX7" fmla="*/ 4243589 w 4243589"/>
                      <a:gd name="connsiteY7" fmla="*/ 0 h 27432"/>
                      <a:gd name="connsiteX8" fmla="*/ 4243589 w 4243589"/>
                      <a:gd name="connsiteY8" fmla="*/ 27432 h 27432"/>
                      <a:gd name="connsiteX9" fmla="*/ 3722234 w 4243589"/>
                      <a:gd name="connsiteY9" fmla="*/ 27432 h 27432"/>
                      <a:gd name="connsiteX10" fmla="*/ 3116007 w 4243589"/>
                      <a:gd name="connsiteY10" fmla="*/ 27432 h 27432"/>
                      <a:gd name="connsiteX11" fmla="*/ 2509780 w 4243589"/>
                      <a:gd name="connsiteY11" fmla="*/ 27432 h 27432"/>
                      <a:gd name="connsiteX12" fmla="*/ 1945989 w 4243589"/>
                      <a:gd name="connsiteY12" fmla="*/ 27432 h 27432"/>
                      <a:gd name="connsiteX13" fmla="*/ 1254890 w 4243589"/>
                      <a:gd name="connsiteY13" fmla="*/ 27432 h 27432"/>
                      <a:gd name="connsiteX14" fmla="*/ 563791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5810" y="20981"/>
                          <a:pt x="398886" y="-17697"/>
                          <a:pt x="563791" y="0"/>
                        </a:cubicBezTo>
                        <a:cubicBezTo>
                          <a:pt x="733057" y="30669"/>
                          <a:pt x="892815" y="-4840"/>
                          <a:pt x="1042710" y="0"/>
                        </a:cubicBezTo>
                        <a:cubicBezTo>
                          <a:pt x="1191420" y="28610"/>
                          <a:pt x="1323570" y="-3741"/>
                          <a:pt x="1564066" y="0"/>
                        </a:cubicBezTo>
                        <a:cubicBezTo>
                          <a:pt x="1774096" y="5222"/>
                          <a:pt x="1901043" y="24509"/>
                          <a:pt x="2212729" y="0"/>
                        </a:cubicBezTo>
                        <a:cubicBezTo>
                          <a:pt x="2513476" y="-25034"/>
                          <a:pt x="2514785" y="-26717"/>
                          <a:pt x="2776520" y="0"/>
                        </a:cubicBezTo>
                        <a:cubicBezTo>
                          <a:pt x="3028238" y="46961"/>
                          <a:pt x="3165558" y="584"/>
                          <a:pt x="3297875" y="0"/>
                        </a:cubicBezTo>
                        <a:cubicBezTo>
                          <a:pt x="3442261" y="-10195"/>
                          <a:pt x="4011204" y="-62373"/>
                          <a:pt x="4243589" y="0"/>
                        </a:cubicBezTo>
                        <a:cubicBezTo>
                          <a:pt x="4242777" y="8405"/>
                          <a:pt x="4242001" y="21756"/>
                          <a:pt x="4243589" y="27432"/>
                        </a:cubicBezTo>
                        <a:cubicBezTo>
                          <a:pt x="4109466" y="17148"/>
                          <a:pt x="3915081" y="-29826"/>
                          <a:pt x="3637362" y="27432"/>
                        </a:cubicBezTo>
                        <a:cubicBezTo>
                          <a:pt x="3354304" y="38168"/>
                          <a:pt x="3259898" y="26347"/>
                          <a:pt x="3116007" y="27432"/>
                        </a:cubicBezTo>
                        <a:cubicBezTo>
                          <a:pt x="2949637" y="8343"/>
                          <a:pt x="2625555" y="32779"/>
                          <a:pt x="2424908" y="27432"/>
                        </a:cubicBezTo>
                        <a:cubicBezTo>
                          <a:pt x="2203818" y="31297"/>
                          <a:pt x="2094998" y="23473"/>
                          <a:pt x="1861117" y="27432"/>
                        </a:cubicBezTo>
                        <a:cubicBezTo>
                          <a:pt x="1647658" y="46853"/>
                          <a:pt x="1499035" y="21042"/>
                          <a:pt x="1382198" y="27432"/>
                        </a:cubicBezTo>
                        <a:cubicBezTo>
                          <a:pt x="1297441" y="56771"/>
                          <a:pt x="1036114" y="7091"/>
                          <a:pt x="733535" y="27432"/>
                        </a:cubicBezTo>
                        <a:cubicBezTo>
                          <a:pt x="433191" y="17735"/>
                          <a:pt x="355887" y="5944"/>
                          <a:pt x="0" y="27432"/>
                        </a:cubicBezTo>
                        <a:cubicBezTo>
                          <a:pt x="-476" y="15539"/>
                          <a:pt x="-411" y="9181"/>
                          <a:pt x="0" y="0"/>
                        </a:cubicBezTo>
                        <a:close/>
                      </a:path>
                      <a:path w="4243589" h="27432" stroke="0" extrusionOk="0">
                        <a:moveTo>
                          <a:pt x="0" y="0"/>
                        </a:moveTo>
                        <a:cubicBezTo>
                          <a:pt x="151143" y="39936"/>
                          <a:pt x="304017" y="-10420"/>
                          <a:pt x="563791" y="0"/>
                        </a:cubicBezTo>
                        <a:cubicBezTo>
                          <a:pt x="813249" y="539"/>
                          <a:pt x="841506" y="9454"/>
                          <a:pt x="1042710" y="0"/>
                        </a:cubicBezTo>
                        <a:cubicBezTo>
                          <a:pt x="1267965" y="-29665"/>
                          <a:pt x="1570418" y="-61038"/>
                          <a:pt x="1733809" y="0"/>
                        </a:cubicBezTo>
                        <a:cubicBezTo>
                          <a:pt x="1874287" y="31139"/>
                          <a:pt x="2053554" y="17058"/>
                          <a:pt x="2297600" y="0"/>
                        </a:cubicBezTo>
                        <a:cubicBezTo>
                          <a:pt x="2538606" y="-10297"/>
                          <a:pt x="2714551" y="-39338"/>
                          <a:pt x="2861391" y="0"/>
                        </a:cubicBezTo>
                        <a:cubicBezTo>
                          <a:pt x="3026919" y="28587"/>
                          <a:pt x="3412894" y="29126"/>
                          <a:pt x="3552490" y="0"/>
                        </a:cubicBezTo>
                        <a:cubicBezTo>
                          <a:pt x="3686081" y="-14849"/>
                          <a:pt x="3949661" y="-63071"/>
                          <a:pt x="4243589" y="0"/>
                        </a:cubicBezTo>
                        <a:cubicBezTo>
                          <a:pt x="4244093" y="9145"/>
                          <a:pt x="4245348" y="18278"/>
                          <a:pt x="4243589" y="27432"/>
                        </a:cubicBezTo>
                        <a:cubicBezTo>
                          <a:pt x="4086617" y="11324"/>
                          <a:pt x="3946386" y="30245"/>
                          <a:pt x="3722234" y="27432"/>
                        </a:cubicBezTo>
                        <a:cubicBezTo>
                          <a:pt x="3527135" y="-8703"/>
                          <a:pt x="3279168" y="54419"/>
                          <a:pt x="3116007" y="27432"/>
                        </a:cubicBezTo>
                        <a:cubicBezTo>
                          <a:pt x="2973085" y="-42753"/>
                          <a:pt x="2755006" y="-7918"/>
                          <a:pt x="2509780" y="27432"/>
                        </a:cubicBezTo>
                        <a:cubicBezTo>
                          <a:pt x="2274221" y="27759"/>
                          <a:pt x="2060386" y="46729"/>
                          <a:pt x="1945989" y="27432"/>
                        </a:cubicBezTo>
                        <a:cubicBezTo>
                          <a:pt x="1841378" y="14504"/>
                          <a:pt x="1377651" y="30057"/>
                          <a:pt x="1254890" y="27432"/>
                        </a:cubicBezTo>
                        <a:cubicBezTo>
                          <a:pt x="1070932" y="44161"/>
                          <a:pt x="837558" y="21232"/>
                          <a:pt x="563791" y="27432"/>
                        </a:cubicBezTo>
                        <a:cubicBezTo>
                          <a:pt x="262927" y="23954"/>
                          <a:pt x="131332" y="37978"/>
                          <a:pt x="0" y="27432"/>
                        </a:cubicBezTo>
                        <a:cubicBezTo>
                          <a:pt x="-736" y="17315"/>
                          <a:pt x="432" y="6508"/>
                          <a:pt x="0" y="0"/>
                        </a:cubicBezTo>
                        <a:close/>
                      </a:path>
                      <a:path w="4243589" h="27432" fill="none" stroke="0" extrusionOk="0">
                        <a:moveTo>
                          <a:pt x="0" y="0"/>
                        </a:moveTo>
                        <a:cubicBezTo>
                          <a:pt x="143706" y="-24070"/>
                          <a:pt x="370953" y="-2854"/>
                          <a:pt x="563791" y="0"/>
                        </a:cubicBezTo>
                        <a:cubicBezTo>
                          <a:pt x="754576" y="7064"/>
                          <a:pt x="895371" y="-5198"/>
                          <a:pt x="1042710" y="0"/>
                        </a:cubicBezTo>
                        <a:cubicBezTo>
                          <a:pt x="1174003" y="11148"/>
                          <a:pt x="1351530" y="8088"/>
                          <a:pt x="1564066" y="0"/>
                        </a:cubicBezTo>
                        <a:cubicBezTo>
                          <a:pt x="1755407" y="12600"/>
                          <a:pt x="1941012" y="38950"/>
                          <a:pt x="2212729" y="0"/>
                        </a:cubicBezTo>
                        <a:cubicBezTo>
                          <a:pt x="2513544" y="-25113"/>
                          <a:pt x="2515180" y="-27658"/>
                          <a:pt x="2776520" y="0"/>
                        </a:cubicBezTo>
                        <a:cubicBezTo>
                          <a:pt x="3030391" y="25935"/>
                          <a:pt x="3168038" y="28221"/>
                          <a:pt x="3297875" y="0"/>
                        </a:cubicBezTo>
                        <a:cubicBezTo>
                          <a:pt x="3412066" y="-64975"/>
                          <a:pt x="3985860" y="-4208"/>
                          <a:pt x="4243589" y="0"/>
                        </a:cubicBezTo>
                        <a:cubicBezTo>
                          <a:pt x="4243032" y="8537"/>
                          <a:pt x="4244511" y="21849"/>
                          <a:pt x="4243589" y="27432"/>
                        </a:cubicBezTo>
                        <a:cubicBezTo>
                          <a:pt x="4072158" y="-309"/>
                          <a:pt x="3960368" y="37416"/>
                          <a:pt x="3637362" y="27432"/>
                        </a:cubicBezTo>
                        <a:cubicBezTo>
                          <a:pt x="3358910" y="62085"/>
                          <a:pt x="3255504" y="46768"/>
                          <a:pt x="3116007" y="27432"/>
                        </a:cubicBezTo>
                        <a:cubicBezTo>
                          <a:pt x="3002835" y="57969"/>
                          <a:pt x="2624892" y="43730"/>
                          <a:pt x="2424908" y="27432"/>
                        </a:cubicBezTo>
                        <a:cubicBezTo>
                          <a:pt x="2240994" y="6861"/>
                          <a:pt x="2094743" y="-25079"/>
                          <a:pt x="1861117" y="27432"/>
                        </a:cubicBezTo>
                        <a:cubicBezTo>
                          <a:pt x="1629201" y="50353"/>
                          <a:pt x="1484140" y="-4358"/>
                          <a:pt x="1382198" y="27432"/>
                        </a:cubicBezTo>
                        <a:cubicBezTo>
                          <a:pt x="1211704" y="43024"/>
                          <a:pt x="1030972" y="8006"/>
                          <a:pt x="733535" y="27432"/>
                        </a:cubicBezTo>
                        <a:cubicBezTo>
                          <a:pt x="421844" y="14473"/>
                          <a:pt x="334544" y="-5295"/>
                          <a:pt x="0" y="27432"/>
                        </a:cubicBezTo>
                        <a:cubicBezTo>
                          <a:pt x="-1508" y="15815"/>
                          <a:pt x="-177" y="8147"/>
                          <a:pt x="0" y="0"/>
                        </a:cubicBezTo>
                        <a:close/>
                      </a:path>
                    </a:pathLst>
                  </a:cu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24EF9DF8-704A-44AE-8850-307DDACC9387}"/>
              </a:ext>
            </a:extLst>
          </p:cNvPr>
          <p:cNvSpPr>
            <a:spLocks noGrp="1"/>
          </p:cNvSpPr>
          <p:nvPr>
            <p:ph type="ctrTitle"/>
          </p:nvPr>
        </p:nvSpPr>
        <p:spPr>
          <a:xfrm>
            <a:off x="841248" y="448056"/>
            <a:ext cx="10515600" cy="4069080"/>
          </a:xfrm>
        </p:spPr>
        <p:txBody>
          <a:bodyPr anchor="b">
            <a:noAutofit/>
          </a:bodyPr>
          <a:lstStyle>
            <a:lvl1pPr algn="l">
              <a:defRPr sz="9600"/>
            </a:lvl1pPr>
          </a:lstStyle>
          <a:p>
            <a:r>
              <a:rPr lang="en-US"/>
              <a:t>Click to edit Master title style</a:t>
            </a:r>
          </a:p>
        </p:txBody>
      </p:sp>
      <p:sp>
        <p:nvSpPr>
          <p:cNvPr id="3" name="Subtitle 2">
            <a:extLst>
              <a:ext uri="{FF2B5EF4-FFF2-40B4-BE49-F238E27FC236}">
                <a16:creationId xmlns:a16="http://schemas.microsoft.com/office/drawing/2014/main" id="{3CC72E09-06F3-48B9-9B95-DE15EC98017B}"/>
              </a:ext>
            </a:extLst>
          </p:cNvPr>
          <p:cNvSpPr>
            <a:spLocks noGrp="1"/>
          </p:cNvSpPr>
          <p:nvPr>
            <p:ph type="subTitle" idx="1"/>
          </p:nvPr>
        </p:nvSpPr>
        <p:spPr>
          <a:xfrm>
            <a:off x="841248" y="4983480"/>
            <a:ext cx="10515600" cy="1124712"/>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11CD474-E5E1-4D01-97F6-0C9FC09332C0}"/>
              </a:ext>
            </a:extLst>
          </p:cNvPr>
          <p:cNvSpPr>
            <a:spLocks noGrp="1"/>
          </p:cNvSpPr>
          <p:nvPr>
            <p:ph type="dt" sz="half" idx="10"/>
          </p:nvPr>
        </p:nvSpPr>
        <p:spPr/>
        <p:txBody>
          <a:bodyPr/>
          <a:lstStyle/>
          <a:p>
            <a:fld id="{72345051-2045-45DA-935E-2E3CA1A69ADC}" type="datetimeFigureOut">
              <a:rPr lang="en-US" smtClean="0"/>
              <a:t>11/7/22</a:t>
            </a:fld>
            <a:endParaRPr lang="en-US"/>
          </a:p>
        </p:txBody>
      </p:sp>
      <p:sp>
        <p:nvSpPr>
          <p:cNvPr id="5" name="Footer Placeholder 4">
            <a:extLst>
              <a:ext uri="{FF2B5EF4-FFF2-40B4-BE49-F238E27FC236}">
                <a16:creationId xmlns:a16="http://schemas.microsoft.com/office/drawing/2014/main" id="{C636BBC7-EB9B-4B36-88E9-DBF65D270E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8786C7-DD8D-492F-9A9A-A7B3EBE27FE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10077266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7CF8D-FF51-4FD8-B968-A2C85073478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661A953-02EA-491B-A215-AF8420D74D3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4084D1E-BC98-44E4-8D2C-89CCDC293331}"/>
              </a:ext>
            </a:extLst>
          </p:cNvPr>
          <p:cNvSpPr>
            <a:spLocks noGrp="1"/>
          </p:cNvSpPr>
          <p:nvPr>
            <p:ph type="dt" sz="half" idx="10"/>
          </p:nvPr>
        </p:nvSpPr>
        <p:spPr/>
        <p:txBody>
          <a:bodyPr/>
          <a:lstStyle/>
          <a:p>
            <a:fld id="{72345051-2045-45DA-935E-2E3CA1A69ADC}" type="datetimeFigureOut">
              <a:rPr lang="en-US" smtClean="0"/>
              <a:t>11/7/22</a:t>
            </a:fld>
            <a:endParaRPr lang="en-US"/>
          </a:p>
        </p:txBody>
      </p:sp>
      <p:sp>
        <p:nvSpPr>
          <p:cNvPr id="5" name="Footer Placeholder 4">
            <a:extLst>
              <a:ext uri="{FF2B5EF4-FFF2-40B4-BE49-F238E27FC236}">
                <a16:creationId xmlns:a16="http://schemas.microsoft.com/office/drawing/2014/main" id="{513019EB-9C2B-4833-B72A-1476941597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F6E764-5688-45F5-94ED-A7357D2F568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38023745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0E3CB6-3025-40BF-A04B-A7B0CB4C01F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EDD5CB3-8B24-48C7-89D3-8DCAD36A453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50BC931-E2BF-4C1D-91AA-89F82F8268B2}"/>
              </a:ext>
            </a:extLst>
          </p:cNvPr>
          <p:cNvSpPr>
            <a:spLocks noGrp="1"/>
          </p:cNvSpPr>
          <p:nvPr>
            <p:ph type="dt" sz="half" idx="10"/>
          </p:nvPr>
        </p:nvSpPr>
        <p:spPr/>
        <p:txBody>
          <a:bodyPr/>
          <a:lstStyle/>
          <a:p>
            <a:fld id="{72345051-2045-45DA-935E-2E3CA1A69ADC}" type="datetimeFigureOut">
              <a:rPr lang="en-US" smtClean="0"/>
              <a:t>11/7/22</a:t>
            </a:fld>
            <a:endParaRPr lang="en-US"/>
          </a:p>
        </p:txBody>
      </p:sp>
      <p:sp>
        <p:nvSpPr>
          <p:cNvPr id="5" name="Footer Placeholder 4">
            <a:extLst>
              <a:ext uri="{FF2B5EF4-FFF2-40B4-BE49-F238E27FC236}">
                <a16:creationId xmlns:a16="http://schemas.microsoft.com/office/drawing/2014/main" id="{7548A135-AEE9-4483-957E-3D143318DD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8DEFD4-A052-46B3-B2AE-F3091D8A2F7B}"/>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220559590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77809A-CF27-485D-A9C9-DDCCA512CDB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9DD3E22-5B96-4D1F-B1E8-7DE13189847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80CD8F2-AAA6-4016-9AE9-0F1161528F70}"/>
              </a:ext>
            </a:extLst>
          </p:cNvPr>
          <p:cNvSpPr>
            <a:spLocks noGrp="1"/>
          </p:cNvSpPr>
          <p:nvPr>
            <p:ph type="dt" sz="half" idx="10"/>
          </p:nvPr>
        </p:nvSpPr>
        <p:spPr/>
        <p:txBody>
          <a:bodyPr/>
          <a:lstStyle/>
          <a:p>
            <a:fld id="{6B811399-A513-404D-B226-64BCC8319B05}" type="datetimeFigureOut">
              <a:rPr lang="en-US" smtClean="0"/>
              <a:t>11/7/22</a:t>
            </a:fld>
            <a:endParaRPr lang="en-US"/>
          </a:p>
        </p:txBody>
      </p:sp>
      <p:sp>
        <p:nvSpPr>
          <p:cNvPr id="5" name="Footer Placeholder 4">
            <a:extLst>
              <a:ext uri="{FF2B5EF4-FFF2-40B4-BE49-F238E27FC236}">
                <a16:creationId xmlns:a16="http://schemas.microsoft.com/office/drawing/2014/main" id="{7B082632-821D-437B-A95B-D3FD44E8C28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38C7488-E7A1-4E77-9958-9EC20922B167}"/>
              </a:ext>
            </a:extLst>
          </p:cNvPr>
          <p:cNvSpPr>
            <a:spLocks noGrp="1"/>
          </p:cNvSpPr>
          <p:nvPr>
            <p:ph type="sldNum" sz="quarter" idx="12"/>
          </p:nvPr>
        </p:nvSpPr>
        <p:spPr/>
        <p:txBody>
          <a:bodyPr/>
          <a:lstStyle/>
          <a:p>
            <a:fld id="{3D5622CD-35CE-40A3-BD55-E82BC8B4DC43}" type="slidenum">
              <a:rPr lang="en-US" smtClean="0"/>
              <a:t>‹#›</a:t>
            </a:fld>
            <a:endParaRPr lang="en-US"/>
          </a:p>
        </p:txBody>
      </p:sp>
    </p:spTree>
    <p:extLst>
      <p:ext uri="{BB962C8B-B14F-4D97-AF65-F5344CB8AC3E}">
        <p14:creationId xmlns:p14="http://schemas.microsoft.com/office/powerpoint/2010/main" val="289109393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F57D3E-EB4E-497D-B3FA-CA95D9BD5F5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FE0083E-4F09-4C7C-BC78-5773CA11D44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C24270F-426A-43E6-8528-4337F6E538E7}"/>
              </a:ext>
            </a:extLst>
          </p:cNvPr>
          <p:cNvSpPr>
            <a:spLocks noGrp="1"/>
          </p:cNvSpPr>
          <p:nvPr>
            <p:ph type="dt" sz="half" idx="10"/>
          </p:nvPr>
        </p:nvSpPr>
        <p:spPr/>
        <p:txBody>
          <a:bodyPr/>
          <a:lstStyle/>
          <a:p>
            <a:fld id="{6B811399-A513-404D-B226-64BCC8319B05}" type="datetimeFigureOut">
              <a:rPr lang="en-US" smtClean="0"/>
              <a:t>11/7/22</a:t>
            </a:fld>
            <a:endParaRPr lang="en-US"/>
          </a:p>
        </p:txBody>
      </p:sp>
      <p:sp>
        <p:nvSpPr>
          <p:cNvPr id="5" name="Footer Placeholder 4">
            <a:extLst>
              <a:ext uri="{FF2B5EF4-FFF2-40B4-BE49-F238E27FC236}">
                <a16:creationId xmlns:a16="http://schemas.microsoft.com/office/drawing/2014/main" id="{68F7DD3A-1588-492A-83ED-E4A3E812C5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5CC0ED-75D8-4248-9D4B-EF8120A2B525}"/>
              </a:ext>
            </a:extLst>
          </p:cNvPr>
          <p:cNvSpPr>
            <a:spLocks noGrp="1"/>
          </p:cNvSpPr>
          <p:nvPr>
            <p:ph type="sldNum" sz="quarter" idx="12"/>
          </p:nvPr>
        </p:nvSpPr>
        <p:spPr/>
        <p:txBody>
          <a:bodyPr/>
          <a:lstStyle/>
          <a:p>
            <a:fld id="{3D5622CD-35CE-40A3-BD55-E82BC8B4DC43}" type="slidenum">
              <a:rPr lang="en-US" smtClean="0"/>
              <a:t>‹#›</a:t>
            </a:fld>
            <a:endParaRPr lang="en-US"/>
          </a:p>
        </p:txBody>
      </p:sp>
    </p:spTree>
    <p:extLst>
      <p:ext uri="{BB962C8B-B14F-4D97-AF65-F5344CB8AC3E}">
        <p14:creationId xmlns:p14="http://schemas.microsoft.com/office/powerpoint/2010/main" val="198798650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E1694D-397F-4732-A898-F2CD4FB364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6F36CE4-C675-4A29-B30F-8995C58BBFC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EC9CAFB-4785-4423-A7D1-12B763E324B3}"/>
              </a:ext>
            </a:extLst>
          </p:cNvPr>
          <p:cNvSpPr>
            <a:spLocks noGrp="1"/>
          </p:cNvSpPr>
          <p:nvPr>
            <p:ph type="dt" sz="half" idx="10"/>
          </p:nvPr>
        </p:nvSpPr>
        <p:spPr/>
        <p:txBody>
          <a:bodyPr/>
          <a:lstStyle/>
          <a:p>
            <a:fld id="{6B811399-A513-404D-B226-64BCC8319B05}" type="datetimeFigureOut">
              <a:rPr lang="en-US" smtClean="0"/>
              <a:t>11/7/22</a:t>
            </a:fld>
            <a:endParaRPr lang="en-US"/>
          </a:p>
        </p:txBody>
      </p:sp>
      <p:sp>
        <p:nvSpPr>
          <p:cNvPr id="5" name="Footer Placeholder 4">
            <a:extLst>
              <a:ext uri="{FF2B5EF4-FFF2-40B4-BE49-F238E27FC236}">
                <a16:creationId xmlns:a16="http://schemas.microsoft.com/office/drawing/2014/main" id="{A1D01C01-6D0C-49C4-A768-0F176F4392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31DC7F-BFFF-4B44-9EED-E753EF80C3CD}"/>
              </a:ext>
            </a:extLst>
          </p:cNvPr>
          <p:cNvSpPr>
            <a:spLocks noGrp="1"/>
          </p:cNvSpPr>
          <p:nvPr>
            <p:ph type="sldNum" sz="quarter" idx="12"/>
          </p:nvPr>
        </p:nvSpPr>
        <p:spPr/>
        <p:txBody>
          <a:bodyPr/>
          <a:lstStyle/>
          <a:p>
            <a:fld id="{3D5622CD-35CE-40A3-BD55-E82BC8B4DC43}" type="slidenum">
              <a:rPr lang="en-US" smtClean="0"/>
              <a:t>‹#›</a:t>
            </a:fld>
            <a:endParaRPr lang="en-US"/>
          </a:p>
        </p:txBody>
      </p:sp>
    </p:spTree>
    <p:extLst>
      <p:ext uri="{BB962C8B-B14F-4D97-AF65-F5344CB8AC3E}">
        <p14:creationId xmlns:p14="http://schemas.microsoft.com/office/powerpoint/2010/main" val="56894938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31F698-538F-49CC-A323-111B39D343E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8E81464-0A94-467F-8BF8-132157976D3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70636CD-528A-4F8C-BF56-0F0D524DDCD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89B1512-9648-4755-92C4-3B5435B6865D}"/>
              </a:ext>
            </a:extLst>
          </p:cNvPr>
          <p:cNvSpPr>
            <a:spLocks noGrp="1"/>
          </p:cNvSpPr>
          <p:nvPr>
            <p:ph type="dt" sz="half" idx="10"/>
          </p:nvPr>
        </p:nvSpPr>
        <p:spPr/>
        <p:txBody>
          <a:bodyPr/>
          <a:lstStyle/>
          <a:p>
            <a:fld id="{6B811399-A513-404D-B226-64BCC8319B05}" type="datetimeFigureOut">
              <a:rPr lang="en-US" smtClean="0"/>
              <a:t>11/7/22</a:t>
            </a:fld>
            <a:endParaRPr lang="en-US"/>
          </a:p>
        </p:txBody>
      </p:sp>
      <p:sp>
        <p:nvSpPr>
          <p:cNvPr id="6" name="Footer Placeholder 5">
            <a:extLst>
              <a:ext uri="{FF2B5EF4-FFF2-40B4-BE49-F238E27FC236}">
                <a16:creationId xmlns:a16="http://schemas.microsoft.com/office/drawing/2014/main" id="{63E863D8-D25D-4427-9200-1A5E330D72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C3F03DD-89C3-4745-85A4-5C08F46FD809}"/>
              </a:ext>
            </a:extLst>
          </p:cNvPr>
          <p:cNvSpPr>
            <a:spLocks noGrp="1"/>
          </p:cNvSpPr>
          <p:nvPr>
            <p:ph type="sldNum" sz="quarter" idx="12"/>
          </p:nvPr>
        </p:nvSpPr>
        <p:spPr/>
        <p:txBody>
          <a:bodyPr/>
          <a:lstStyle/>
          <a:p>
            <a:fld id="{3D5622CD-35CE-40A3-BD55-E82BC8B4DC43}" type="slidenum">
              <a:rPr lang="en-US" smtClean="0"/>
              <a:t>‹#›</a:t>
            </a:fld>
            <a:endParaRPr lang="en-US"/>
          </a:p>
        </p:txBody>
      </p:sp>
    </p:spTree>
    <p:extLst>
      <p:ext uri="{BB962C8B-B14F-4D97-AF65-F5344CB8AC3E}">
        <p14:creationId xmlns:p14="http://schemas.microsoft.com/office/powerpoint/2010/main" val="338182819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5E4DA7-2E6E-41CB-96A1-100BD6DA8EC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168E873-659F-4A7C-B52E-E9DB2FC38AC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1AEE0CB-1E0B-4408-82C0-0B8C6B2D588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35F4A38-6EA2-481A-8467-DA46FCD2C6C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AB6D944-F55F-4671-ABE5-DDC721724EF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09B9488-B0B8-4375-B00E-FDF3CB66AEA4}"/>
              </a:ext>
            </a:extLst>
          </p:cNvPr>
          <p:cNvSpPr>
            <a:spLocks noGrp="1"/>
          </p:cNvSpPr>
          <p:nvPr>
            <p:ph type="dt" sz="half" idx="10"/>
          </p:nvPr>
        </p:nvSpPr>
        <p:spPr/>
        <p:txBody>
          <a:bodyPr/>
          <a:lstStyle/>
          <a:p>
            <a:fld id="{6B811399-A513-404D-B226-64BCC8319B05}" type="datetimeFigureOut">
              <a:rPr lang="en-US" smtClean="0"/>
              <a:t>11/7/22</a:t>
            </a:fld>
            <a:endParaRPr lang="en-US"/>
          </a:p>
        </p:txBody>
      </p:sp>
      <p:sp>
        <p:nvSpPr>
          <p:cNvPr id="8" name="Footer Placeholder 7">
            <a:extLst>
              <a:ext uri="{FF2B5EF4-FFF2-40B4-BE49-F238E27FC236}">
                <a16:creationId xmlns:a16="http://schemas.microsoft.com/office/drawing/2014/main" id="{1CA3B855-0CCD-4BCD-9939-AC7C5378151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1C9DEA4-FD83-4160-B8A6-5DFF281987DC}"/>
              </a:ext>
            </a:extLst>
          </p:cNvPr>
          <p:cNvSpPr>
            <a:spLocks noGrp="1"/>
          </p:cNvSpPr>
          <p:nvPr>
            <p:ph type="sldNum" sz="quarter" idx="12"/>
          </p:nvPr>
        </p:nvSpPr>
        <p:spPr/>
        <p:txBody>
          <a:bodyPr/>
          <a:lstStyle/>
          <a:p>
            <a:fld id="{3D5622CD-35CE-40A3-BD55-E82BC8B4DC43}" type="slidenum">
              <a:rPr lang="en-US" smtClean="0"/>
              <a:t>‹#›</a:t>
            </a:fld>
            <a:endParaRPr lang="en-US"/>
          </a:p>
        </p:txBody>
      </p:sp>
    </p:spTree>
    <p:extLst>
      <p:ext uri="{BB962C8B-B14F-4D97-AF65-F5344CB8AC3E}">
        <p14:creationId xmlns:p14="http://schemas.microsoft.com/office/powerpoint/2010/main" val="257406043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016808-A4ED-425D-BD8B-F9401939EC7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9926C73-FC5E-4D86-8297-58C816027CF0}"/>
              </a:ext>
            </a:extLst>
          </p:cNvPr>
          <p:cNvSpPr>
            <a:spLocks noGrp="1"/>
          </p:cNvSpPr>
          <p:nvPr>
            <p:ph type="dt" sz="half" idx="10"/>
          </p:nvPr>
        </p:nvSpPr>
        <p:spPr/>
        <p:txBody>
          <a:bodyPr/>
          <a:lstStyle/>
          <a:p>
            <a:fld id="{6B811399-A513-404D-B226-64BCC8319B05}" type="datetimeFigureOut">
              <a:rPr lang="en-US" smtClean="0"/>
              <a:t>11/7/22</a:t>
            </a:fld>
            <a:endParaRPr lang="en-US"/>
          </a:p>
        </p:txBody>
      </p:sp>
      <p:sp>
        <p:nvSpPr>
          <p:cNvPr id="4" name="Footer Placeholder 3">
            <a:extLst>
              <a:ext uri="{FF2B5EF4-FFF2-40B4-BE49-F238E27FC236}">
                <a16:creationId xmlns:a16="http://schemas.microsoft.com/office/drawing/2014/main" id="{A902FA20-02DC-4A77-A080-05487D8FBFD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150BFE8-368C-4253-8B37-F4FC7DF5B629}"/>
              </a:ext>
            </a:extLst>
          </p:cNvPr>
          <p:cNvSpPr>
            <a:spLocks noGrp="1"/>
          </p:cNvSpPr>
          <p:nvPr>
            <p:ph type="sldNum" sz="quarter" idx="12"/>
          </p:nvPr>
        </p:nvSpPr>
        <p:spPr/>
        <p:txBody>
          <a:bodyPr/>
          <a:lstStyle/>
          <a:p>
            <a:fld id="{3D5622CD-35CE-40A3-BD55-E82BC8B4DC43}" type="slidenum">
              <a:rPr lang="en-US" smtClean="0"/>
              <a:t>‹#›</a:t>
            </a:fld>
            <a:endParaRPr lang="en-US"/>
          </a:p>
        </p:txBody>
      </p:sp>
    </p:spTree>
    <p:extLst>
      <p:ext uri="{BB962C8B-B14F-4D97-AF65-F5344CB8AC3E}">
        <p14:creationId xmlns:p14="http://schemas.microsoft.com/office/powerpoint/2010/main" val="54264350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59E26ED-9A26-4A60-BED9-CFA96D19A249}"/>
              </a:ext>
            </a:extLst>
          </p:cNvPr>
          <p:cNvSpPr>
            <a:spLocks noGrp="1"/>
          </p:cNvSpPr>
          <p:nvPr>
            <p:ph type="dt" sz="half" idx="10"/>
          </p:nvPr>
        </p:nvSpPr>
        <p:spPr/>
        <p:txBody>
          <a:bodyPr/>
          <a:lstStyle/>
          <a:p>
            <a:fld id="{6B811399-A513-404D-B226-64BCC8319B05}" type="datetimeFigureOut">
              <a:rPr lang="en-US" smtClean="0"/>
              <a:t>11/7/22</a:t>
            </a:fld>
            <a:endParaRPr lang="en-US"/>
          </a:p>
        </p:txBody>
      </p:sp>
      <p:sp>
        <p:nvSpPr>
          <p:cNvPr id="3" name="Footer Placeholder 2">
            <a:extLst>
              <a:ext uri="{FF2B5EF4-FFF2-40B4-BE49-F238E27FC236}">
                <a16:creationId xmlns:a16="http://schemas.microsoft.com/office/drawing/2014/main" id="{5A0C862C-DEFB-418B-A61A-8F758A88242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937DCCB-CAA5-4C7D-B1A5-6BC9E761B529}"/>
              </a:ext>
            </a:extLst>
          </p:cNvPr>
          <p:cNvSpPr>
            <a:spLocks noGrp="1"/>
          </p:cNvSpPr>
          <p:nvPr>
            <p:ph type="sldNum" sz="quarter" idx="12"/>
          </p:nvPr>
        </p:nvSpPr>
        <p:spPr/>
        <p:txBody>
          <a:bodyPr/>
          <a:lstStyle/>
          <a:p>
            <a:fld id="{3D5622CD-35CE-40A3-BD55-E82BC8B4DC43}" type="slidenum">
              <a:rPr lang="en-US" smtClean="0"/>
              <a:t>‹#›</a:t>
            </a:fld>
            <a:endParaRPr lang="en-US"/>
          </a:p>
        </p:txBody>
      </p:sp>
    </p:spTree>
    <p:extLst>
      <p:ext uri="{BB962C8B-B14F-4D97-AF65-F5344CB8AC3E}">
        <p14:creationId xmlns:p14="http://schemas.microsoft.com/office/powerpoint/2010/main" val="399690615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81933E-3392-4678-996E-EBCA51B9476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9EC926-5115-449C-96F5-2C043FFC01B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91A6650-BD38-4D16-BF35-EF585BFF7B9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DC3B94A-EF01-4C01-B0EA-4038910539FD}"/>
              </a:ext>
            </a:extLst>
          </p:cNvPr>
          <p:cNvSpPr>
            <a:spLocks noGrp="1"/>
          </p:cNvSpPr>
          <p:nvPr>
            <p:ph type="dt" sz="half" idx="10"/>
          </p:nvPr>
        </p:nvSpPr>
        <p:spPr/>
        <p:txBody>
          <a:bodyPr/>
          <a:lstStyle/>
          <a:p>
            <a:fld id="{6B811399-A513-404D-B226-64BCC8319B05}" type="datetimeFigureOut">
              <a:rPr lang="en-US" smtClean="0"/>
              <a:t>11/7/22</a:t>
            </a:fld>
            <a:endParaRPr lang="en-US"/>
          </a:p>
        </p:txBody>
      </p:sp>
      <p:sp>
        <p:nvSpPr>
          <p:cNvPr id="6" name="Footer Placeholder 5">
            <a:extLst>
              <a:ext uri="{FF2B5EF4-FFF2-40B4-BE49-F238E27FC236}">
                <a16:creationId xmlns:a16="http://schemas.microsoft.com/office/drawing/2014/main" id="{4007CF28-D0F7-409F-8746-9F7840115B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7F7755B-386D-4A03-9839-68FA16AD73CE}"/>
              </a:ext>
            </a:extLst>
          </p:cNvPr>
          <p:cNvSpPr>
            <a:spLocks noGrp="1"/>
          </p:cNvSpPr>
          <p:nvPr>
            <p:ph type="sldNum" sz="quarter" idx="12"/>
          </p:nvPr>
        </p:nvSpPr>
        <p:spPr/>
        <p:txBody>
          <a:bodyPr/>
          <a:lstStyle/>
          <a:p>
            <a:fld id="{3D5622CD-35CE-40A3-BD55-E82BC8B4DC43}" type="slidenum">
              <a:rPr lang="en-US" smtClean="0"/>
              <a:t>‹#›</a:t>
            </a:fld>
            <a:endParaRPr lang="en-US"/>
          </a:p>
        </p:txBody>
      </p:sp>
    </p:spTree>
    <p:extLst>
      <p:ext uri="{BB962C8B-B14F-4D97-AF65-F5344CB8AC3E}">
        <p14:creationId xmlns:p14="http://schemas.microsoft.com/office/powerpoint/2010/main" val="32370086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D02BC-5A24-47F7-A4DF-B93FBC0C51B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8E9219E-EE74-4093-94D6-F663E059C504}"/>
              </a:ext>
            </a:extLst>
          </p:cNvPr>
          <p:cNvSpPr>
            <a:spLocks noGrp="1"/>
          </p:cNvSpPr>
          <p:nvPr>
            <p:ph idx="1"/>
          </p:nvPr>
        </p:nvSpPr>
        <p:spPr>
          <a:xfrm>
            <a:off x="838200" y="1929384"/>
            <a:ext cx="10515600" cy="4251960"/>
          </a:xfrm>
        </p:spPr>
        <p:txBody>
          <a:bodyPr>
            <a:normAutofit/>
          </a:bodyPr>
          <a:lstStyle>
            <a:lvl1pPr>
              <a:defRPr sz="2800"/>
            </a:lvl1pPr>
            <a:lvl2pPr>
              <a:defRPr sz="2400"/>
            </a:lvl2pPr>
            <a:lvl3pPr>
              <a:defRPr sz="20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A61642-BFBA-48AE-A29C-C2AA7386AE95}"/>
              </a:ext>
            </a:extLst>
          </p:cNvPr>
          <p:cNvSpPr>
            <a:spLocks noGrp="1"/>
          </p:cNvSpPr>
          <p:nvPr>
            <p:ph type="dt" sz="half" idx="10"/>
          </p:nvPr>
        </p:nvSpPr>
        <p:spPr/>
        <p:txBody>
          <a:bodyPr/>
          <a:lstStyle/>
          <a:p>
            <a:fld id="{72345051-2045-45DA-935E-2E3CA1A69ADC}" type="datetimeFigureOut">
              <a:rPr lang="en-US" smtClean="0"/>
              <a:t>11/7/22</a:t>
            </a:fld>
            <a:endParaRPr lang="en-US"/>
          </a:p>
        </p:txBody>
      </p:sp>
      <p:sp>
        <p:nvSpPr>
          <p:cNvPr id="5" name="Footer Placeholder 4">
            <a:extLst>
              <a:ext uri="{FF2B5EF4-FFF2-40B4-BE49-F238E27FC236}">
                <a16:creationId xmlns:a16="http://schemas.microsoft.com/office/drawing/2014/main" id="{2AD2029B-6646-4DBF-A302-76A513FC64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6D4DFD-766F-4E45-A00C-2B5E8CE9A908}"/>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7" descr="Tag=AccentColor&#10;Flavor=Light&#10;Target=FillAndLine">
            <a:extLst>
              <a:ext uri="{FF2B5EF4-FFF2-40B4-BE49-F238E27FC236}">
                <a16:creationId xmlns:a16="http://schemas.microsoft.com/office/drawing/2014/main" id="{EBDD1931-9E86-4402-9A68-33A2D9EFB198}"/>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 name="connsiteX0" fmla="*/ 0 w 10515600"/>
              <a:gd name="connsiteY0" fmla="*/ 0 h 27432"/>
              <a:gd name="connsiteX1" fmla="*/ 552069 w 10515600"/>
              <a:gd name="connsiteY1" fmla="*/ 0 h 27432"/>
              <a:gd name="connsiteX2" fmla="*/ 893826 w 10515600"/>
              <a:gd name="connsiteY2" fmla="*/ 0 h 27432"/>
              <a:gd name="connsiteX3" fmla="*/ 1761363 w 10515600"/>
              <a:gd name="connsiteY3" fmla="*/ 0 h 27432"/>
              <a:gd name="connsiteX4" fmla="*/ 2313432 w 10515600"/>
              <a:gd name="connsiteY4" fmla="*/ 0 h 27432"/>
              <a:gd name="connsiteX5" fmla="*/ 2865501 w 10515600"/>
              <a:gd name="connsiteY5" fmla="*/ 0 h 27432"/>
              <a:gd name="connsiteX6" fmla="*/ 3733038 w 10515600"/>
              <a:gd name="connsiteY6" fmla="*/ 0 h 27432"/>
              <a:gd name="connsiteX7" fmla="*/ 4179951 w 10515600"/>
              <a:gd name="connsiteY7" fmla="*/ 0 h 27432"/>
              <a:gd name="connsiteX8" fmla="*/ 5047488 w 10515600"/>
              <a:gd name="connsiteY8" fmla="*/ 0 h 27432"/>
              <a:gd name="connsiteX9" fmla="*/ 5915025 w 10515600"/>
              <a:gd name="connsiteY9" fmla="*/ 0 h 27432"/>
              <a:gd name="connsiteX10" fmla="*/ 6572250 w 10515600"/>
              <a:gd name="connsiteY10" fmla="*/ 0 h 27432"/>
              <a:gd name="connsiteX11" fmla="*/ 7439787 w 10515600"/>
              <a:gd name="connsiteY11" fmla="*/ 0 h 27432"/>
              <a:gd name="connsiteX12" fmla="*/ 7991856 w 10515600"/>
              <a:gd name="connsiteY12" fmla="*/ 0 h 27432"/>
              <a:gd name="connsiteX13" fmla="*/ 8543925 w 10515600"/>
              <a:gd name="connsiteY13" fmla="*/ 0 h 27432"/>
              <a:gd name="connsiteX14" fmla="*/ 9306306 w 10515600"/>
              <a:gd name="connsiteY14" fmla="*/ 0 h 27432"/>
              <a:gd name="connsiteX15" fmla="*/ 9858375 w 10515600"/>
              <a:gd name="connsiteY15" fmla="*/ 0 h 27432"/>
              <a:gd name="connsiteX16" fmla="*/ 10515600 w 10515600"/>
              <a:gd name="connsiteY16" fmla="*/ 0 h 27432"/>
              <a:gd name="connsiteX17" fmla="*/ 10515600 w 10515600"/>
              <a:gd name="connsiteY17" fmla="*/ 27432 h 27432"/>
              <a:gd name="connsiteX18" fmla="*/ 9753219 w 10515600"/>
              <a:gd name="connsiteY18" fmla="*/ 27432 h 27432"/>
              <a:gd name="connsiteX19" fmla="*/ 9411462 w 10515600"/>
              <a:gd name="connsiteY19" fmla="*/ 27432 h 27432"/>
              <a:gd name="connsiteX20" fmla="*/ 8964549 w 10515600"/>
              <a:gd name="connsiteY20" fmla="*/ 27432 h 27432"/>
              <a:gd name="connsiteX21" fmla="*/ 8097012 w 10515600"/>
              <a:gd name="connsiteY21" fmla="*/ 27432 h 27432"/>
              <a:gd name="connsiteX22" fmla="*/ 7439787 w 10515600"/>
              <a:gd name="connsiteY22" fmla="*/ 27432 h 27432"/>
              <a:gd name="connsiteX23" fmla="*/ 6992874 w 10515600"/>
              <a:gd name="connsiteY23" fmla="*/ 27432 h 27432"/>
              <a:gd name="connsiteX24" fmla="*/ 6335649 w 10515600"/>
              <a:gd name="connsiteY24" fmla="*/ 27432 h 27432"/>
              <a:gd name="connsiteX25" fmla="*/ 5993892 w 10515600"/>
              <a:gd name="connsiteY25" fmla="*/ 27432 h 27432"/>
              <a:gd name="connsiteX26" fmla="*/ 5652135 w 10515600"/>
              <a:gd name="connsiteY26" fmla="*/ 27432 h 27432"/>
              <a:gd name="connsiteX27" fmla="*/ 4994910 w 10515600"/>
              <a:gd name="connsiteY27" fmla="*/ 27432 h 27432"/>
              <a:gd name="connsiteX28" fmla="*/ 4547997 w 10515600"/>
              <a:gd name="connsiteY28" fmla="*/ 27432 h 27432"/>
              <a:gd name="connsiteX29" fmla="*/ 3785616 w 10515600"/>
              <a:gd name="connsiteY29" fmla="*/ 27432 h 27432"/>
              <a:gd name="connsiteX30" fmla="*/ 3338703 w 10515600"/>
              <a:gd name="connsiteY30" fmla="*/ 27432 h 27432"/>
              <a:gd name="connsiteX31" fmla="*/ 2576322 w 10515600"/>
              <a:gd name="connsiteY31" fmla="*/ 27432 h 27432"/>
              <a:gd name="connsiteX32" fmla="*/ 2234565 w 10515600"/>
              <a:gd name="connsiteY32" fmla="*/ 27432 h 27432"/>
              <a:gd name="connsiteX33" fmla="*/ 1472184 w 10515600"/>
              <a:gd name="connsiteY33" fmla="*/ 27432 h 27432"/>
              <a:gd name="connsiteX34" fmla="*/ 1025271 w 10515600"/>
              <a:gd name="connsiteY34" fmla="*/ 27432 h 27432"/>
              <a:gd name="connsiteX35" fmla="*/ 683514 w 10515600"/>
              <a:gd name="connsiteY35" fmla="*/ 27432 h 27432"/>
              <a:gd name="connsiteX36" fmla="*/ 0 w 10515600"/>
              <a:gd name="connsiteY36" fmla="*/ 27432 h 27432"/>
              <a:gd name="connsiteX37" fmla="*/ 0 w 10515600"/>
              <a:gd name="connsiteY37" fmla="*/ 0 h 27432"/>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95171" y="-2946"/>
                  <a:pt x="254944" y="21463"/>
                  <a:pt x="446913" y="0"/>
                </a:cubicBezTo>
                <a:cubicBezTo>
                  <a:pt x="610547" y="-27054"/>
                  <a:pt x="880432" y="-49280"/>
                  <a:pt x="1104138" y="0"/>
                </a:cubicBezTo>
                <a:cubicBezTo>
                  <a:pt x="1386222" y="30875"/>
                  <a:pt x="1526793" y="6615"/>
                  <a:pt x="1866519" y="0"/>
                </a:cubicBezTo>
                <a:cubicBezTo>
                  <a:pt x="2219945" y="5173"/>
                  <a:pt x="2042002" y="-50475"/>
                  <a:pt x="2208276" y="0"/>
                </a:cubicBezTo>
                <a:cubicBezTo>
                  <a:pt x="2373758" y="-22381"/>
                  <a:pt x="2422904" y="-318"/>
                  <a:pt x="2550033" y="0"/>
                </a:cubicBezTo>
                <a:cubicBezTo>
                  <a:pt x="2600212" y="-3610"/>
                  <a:pt x="3111468" y="-16899"/>
                  <a:pt x="3417570" y="0"/>
                </a:cubicBezTo>
                <a:cubicBezTo>
                  <a:pt x="3762787" y="-24132"/>
                  <a:pt x="3957992" y="-9489"/>
                  <a:pt x="4074795" y="0"/>
                </a:cubicBezTo>
                <a:cubicBezTo>
                  <a:pt x="4236696" y="-5941"/>
                  <a:pt x="4280234" y="1978"/>
                  <a:pt x="4416552" y="0"/>
                </a:cubicBezTo>
                <a:cubicBezTo>
                  <a:pt x="4542658" y="49943"/>
                  <a:pt x="4899009" y="8075"/>
                  <a:pt x="5073777" y="0"/>
                </a:cubicBezTo>
                <a:cubicBezTo>
                  <a:pt x="5289767" y="20656"/>
                  <a:pt x="5516347" y="58997"/>
                  <a:pt x="5941314" y="0"/>
                </a:cubicBezTo>
                <a:cubicBezTo>
                  <a:pt x="6249269" y="-24769"/>
                  <a:pt x="6313256" y="-14113"/>
                  <a:pt x="6493383" y="0"/>
                </a:cubicBezTo>
                <a:cubicBezTo>
                  <a:pt x="6634064" y="11442"/>
                  <a:pt x="6898794" y="34586"/>
                  <a:pt x="7045452" y="0"/>
                </a:cubicBezTo>
                <a:cubicBezTo>
                  <a:pt x="7129415" y="-30628"/>
                  <a:pt x="7509021" y="20185"/>
                  <a:pt x="7702677" y="0"/>
                </a:cubicBezTo>
                <a:cubicBezTo>
                  <a:pt x="7863191" y="-23501"/>
                  <a:pt x="8245714" y="-13255"/>
                  <a:pt x="8465058" y="0"/>
                </a:cubicBezTo>
                <a:cubicBezTo>
                  <a:pt x="8584317" y="-23229"/>
                  <a:pt x="8932384" y="-53511"/>
                  <a:pt x="9227439" y="0"/>
                </a:cubicBezTo>
                <a:cubicBezTo>
                  <a:pt x="9498761" y="36973"/>
                  <a:pt x="10073964" y="60828"/>
                  <a:pt x="10515600" y="0"/>
                </a:cubicBezTo>
                <a:cubicBezTo>
                  <a:pt x="10514925" y="12531"/>
                  <a:pt x="10515791" y="15071"/>
                  <a:pt x="10515600" y="27432"/>
                </a:cubicBezTo>
                <a:cubicBezTo>
                  <a:pt x="10304987" y="8573"/>
                  <a:pt x="10222064" y="-10463"/>
                  <a:pt x="10068687" y="27432"/>
                </a:cubicBezTo>
                <a:cubicBezTo>
                  <a:pt x="9975801" y="-95065"/>
                  <a:pt x="9541273" y="-25873"/>
                  <a:pt x="9201150" y="27432"/>
                </a:cubicBezTo>
                <a:cubicBezTo>
                  <a:pt x="8898243" y="44979"/>
                  <a:pt x="8872919" y="-2461"/>
                  <a:pt x="8543925" y="27432"/>
                </a:cubicBezTo>
                <a:cubicBezTo>
                  <a:pt x="8223845" y="64531"/>
                  <a:pt x="8297707" y="28525"/>
                  <a:pt x="8202168" y="27432"/>
                </a:cubicBezTo>
                <a:cubicBezTo>
                  <a:pt x="8155305" y="19995"/>
                  <a:pt x="7790683" y="-72081"/>
                  <a:pt x="7544943" y="27432"/>
                </a:cubicBezTo>
                <a:cubicBezTo>
                  <a:pt x="7272859" y="50428"/>
                  <a:pt x="7127762" y="65778"/>
                  <a:pt x="6992874" y="27432"/>
                </a:cubicBezTo>
                <a:cubicBezTo>
                  <a:pt x="6862491" y="50128"/>
                  <a:pt x="6703107" y="-4056"/>
                  <a:pt x="6440805" y="27432"/>
                </a:cubicBezTo>
                <a:cubicBezTo>
                  <a:pt x="6219930" y="29520"/>
                  <a:pt x="6067113" y="52720"/>
                  <a:pt x="5888736" y="27432"/>
                </a:cubicBezTo>
                <a:cubicBezTo>
                  <a:pt x="5764342" y="-2882"/>
                  <a:pt x="5599105" y="35441"/>
                  <a:pt x="5336667" y="27432"/>
                </a:cubicBezTo>
                <a:cubicBezTo>
                  <a:pt x="5141294" y="18845"/>
                  <a:pt x="4841720" y="95353"/>
                  <a:pt x="4574286" y="27432"/>
                </a:cubicBezTo>
                <a:cubicBezTo>
                  <a:pt x="4253139" y="-8769"/>
                  <a:pt x="4143892" y="25527"/>
                  <a:pt x="3917061" y="27432"/>
                </a:cubicBezTo>
                <a:cubicBezTo>
                  <a:pt x="3707455" y="17518"/>
                  <a:pt x="3667936" y="32365"/>
                  <a:pt x="3575304" y="27432"/>
                </a:cubicBezTo>
                <a:cubicBezTo>
                  <a:pt x="3523089" y="74579"/>
                  <a:pt x="3227475" y="44946"/>
                  <a:pt x="3023235" y="27432"/>
                </a:cubicBezTo>
                <a:cubicBezTo>
                  <a:pt x="2925526" y="-56916"/>
                  <a:pt x="2617472" y="-11928"/>
                  <a:pt x="2260854" y="27432"/>
                </a:cubicBezTo>
                <a:cubicBezTo>
                  <a:pt x="1941934" y="26894"/>
                  <a:pt x="2002855" y="10357"/>
                  <a:pt x="1813941" y="27432"/>
                </a:cubicBezTo>
                <a:cubicBezTo>
                  <a:pt x="1716297" y="69102"/>
                  <a:pt x="1197961" y="-12710"/>
                  <a:pt x="946404" y="27432"/>
                </a:cubicBezTo>
                <a:cubicBezTo>
                  <a:pt x="676058" y="-58786"/>
                  <a:pt x="411709" y="80513"/>
                  <a:pt x="0" y="27432"/>
                </a:cubicBezTo>
                <a:cubicBezTo>
                  <a:pt x="-741" y="15061"/>
                  <a:pt x="599" y="5890"/>
                  <a:pt x="0" y="0"/>
                </a:cubicBezTo>
                <a:close/>
              </a:path>
              <a:path w="10515600" h="27432" stroke="0" extrusionOk="0">
                <a:moveTo>
                  <a:pt x="0" y="0"/>
                </a:moveTo>
                <a:cubicBezTo>
                  <a:pt x="197636" y="-14403"/>
                  <a:pt x="307097" y="51200"/>
                  <a:pt x="552069" y="0"/>
                </a:cubicBezTo>
                <a:cubicBezTo>
                  <a:pt x="773398" y="-20387"/>
                  <a:pt x="764434" y="-14726"/>
                  <a:pt x="893826" y="0"/>
                </a:cubicBezTo>
                <a:cubicBezTo>
                  <a:pt x="1089609" y="41959"/>
                  <a:pt x="1502681" y="23952"/>
                  <a:pt x="1761363" y="0"/>
                </a:cubicBezTo>
                <a:cubicBezTo>
                  <a:pt x="2078527" y="23393"/>
                  <a:pt x="2115400" y="5051"/>
                  <a:pt x="2313432" y="0"/>
                </a:cubicBezTo>
                <a:cubicBezTo>
                  <a:pt x="2485133" y="-21447"/>
                  <a:pt x="2720758" y="-54054"/>
                  <a:pt x="2865501" y="0"/>
                </a:cubicBezTo>
                <a:cubicBezTo>
                  <a:pt x="2974787" y="110985"/>
                  <a:pt x="3403822" y="56970"/>
                  <a:pt x="3733038" y="0"/>
                </a:cubicBezTo>
                <a:cubicBezTo>
                  <a:pt x="4127537" y="-37158"/>
                  <a:pt x="4012748" y="-9792"/>
                  <a:pt x="4179951" y="0"/>
                </a:cubicBezTo>
                <a:cubicBezTo>
                  <a:pt x="4419456" y="18947"/>
                  <a:pt x="4692293" y="43429"/>
                  <a:pt x="5047488" y="0"/>
                </a:cubicBezTo>
                <a:cubicBezTo>
                  <a:pt x="5335245" y="26232"/>
                  <a:pt x="5708824" y="-9177"/>
                  <a:pt x="5915025" y="0"/>
                </a:cubicBezTo>
                <a:cubicBezTo>
                  <a:pt x="6204922" y="-27"/>
                  <a:pt x="6283330" y="-6832"/>
                  <a:pt x="6572250" y="0"/>
                </a:cubicBezTo>
                <a:cubicBezTo>
                  <a:pt x="6801852" y="52259"/>
                  <a:pt x="7183841" y="87063"/>
                  <a:pt x="7439787" y="0"/>
                </a:cubicBezTo>
                <a:cubicBezTo>
                  <a:pt x="7748510" y="12733"/>
                  <a:pt x="7845060" y="3257"/>
                  <a:pt x="7991856" y="0"/>
                </a:cubicBezTo>
                <a:cubicBezTo>
                  <a:pt x="8085473" y="18646"/>
                  <a:pt x="8283336" y="6825"/>
                  <a:pt x="8543925" y="0"/>
                </a:cubicBezTo>
                <a:cubicBezTo>
                  <a:pt x="8725122" y="2932"/>
                  <a:pt x="8964640" y="46285"/>
                  <a:pt x="9306306" y="0"/>
                </a:cubicBezTo>
                <a:cubicBezTo>
                  <a:pt x="9631052" y="-72202"/>
                  <a:pt x="9721307" y="-34317"/>
                  <a:pt x="9858375" y="0"/>
                </a:cubicBezTo>
                <a:cubicBezTo>
                  <a:pt x="9988364" y="70615"/>
                  <a:pt x="10384252" y="33827"/>
                  <a:pt x="10515600" y="0"/>
                </a:cubicBezTo>
                <a:cubicBezTo>
                  <a:pt x="10518402" y="4442"/>
                  <a:pt x="10515684" y="21792"/>
                  <a:pt x="10515600" y="27432"/>
                </a:cubicBezTo>
                <a:cubicBezTo>
                  <a:pt x="10317479" y="60635"/>
                  <a:pt x="10123866" y="-50280"/>
                  <a:pt x="9753219" y="27432"/>
                </a:cubicBezTo>
                <a:cubicBezTo>
                  <a:pt x="9418476" y="58255"/>
                  <a:pt x="9515456" y="29464"/>
                  <a:pt x="9411462" y="27432"/>
                </a:cubicBezTo>
                <a:cubicBezTo>
                  <a:pt x="9365622" y="52993"/>
                  <a:pt x="9222105" y="12167"/>
                  <a:pt x="8964549" y="27432"/>
                </a:cubicBezTo>
                <a:cubicBezTo>
                  <a:pt x="8761184" y="47741"/>
                  <a:pt x="8318119" y="67614"/>
                  <a:pt x="8097012" y="27432"/>
                </a:cubicBezTo>
                <a:cubicBezTo>
                  <a:pt x="7952344" y="16578"/>
                  <a:pt x="7657957" y="23331"/>
                  <a:pt x="7439787" y="27432"/>
                </a:cubicBezTo>
                <a:cubicBezTo>
                  <a:pt x="7308034" y="-6656"/>
                  <a:pt x="7170744" y="-11745"/>
                  <a:pt x="6992874" y="27432"/>
                </a:cubicBezTo>
                <a:cubicBezTo>
                  <a:pt x="6881459" y="-79"/>
                  <a:pt x="6542913" y="138347"/>
                  <a:pt x="6335649" y="27432"/>
                </a:cubicBezTo>
                <a:cubicBezTo>
                  <a:pt x="6142684" y="2660"/>
                  <a:pt x="6106011" y="-2303"/>
                  <a:pt x="5993892" y="27432"/>
                </a:cubicBezTo>
                <a:cubicBezTo>
                  <a:pt x="5885187" y="26734"/>
                  <a:pt x="5771074" y="-981"/>
                  <a:pt x="5652135" y="27432"/>
                </a:cubicBezTo>
                <a:cubicBezTo>
                  <a:pt x="5562485" y="21281"/>
                  <a:pt x="5209077" y="-47894"/>
                  <a:pt x="4994910" y="27432"/>
                </a:cubicBezTo>
                <a:cubicBezTo>
                  <a:pt x="4799235" y="64028"/>
                  <a:pt x="4626647" y="11331"/>
                  <a:pt x="4547997" y="27432"/>
                </a:cubicBezTo>
                <a:cubicBezTo>
                  <a:pt x="4414455" y="-61789"/>
                  <a:pt x="4191763" y="100861"/>
                  <a:pt x="3785616" y="27432"/>
                </a:cubicBezTo>
                <a:cubicBezTo>
                  <a:pt x="3405038" y="34342"/>
                  <a:pt x="3542547" y="58715"/>
                  <a:pt x="3338703" y="27432"/>
                </a:cubicBezTo>
                <a:cubicBezTo>
                  <a:pt x="3079175" y="16910"/>
                  <a:pt x="2786024" y="-45099"/>
                  <a:pt x="2576322" y="27432"/>
                </a:cubicBezTo>
                <a:cubicBezTo>
                  <a:pt x="2366125" y="12522"/>
                  <a:pt x="2338230" y="18820"/>
                  <a:pt x="2234565" y="27432"/>
                </a:cubicBezTo>
                <a:cubicBezTo>
                  <a:pt x="2147721" y="111399"/>
                  <a:pt x="1870966" y="17370"/>
                  <a:pt x="1472184" y="27432"/>
                </a:cubicBezTo>
                <a:cubicBezTo>
                  <a:pt x="1169246" y="-5857"/>
                  <a:pt x="1220350" y="35665"/>
                  <a:pt x="1025271" y="27432"/>
                </a:cubicBezTo>
                <a:cubicBezTo>
                  <a:pt x="846584" y="17162"/>
                  <a:pt x="846943" y="18072"/>
                  <a:pt x="683514" y="27432"/>
                </a:cubicBezTo>
                <a:cubicBezTo>
                  <a:pt x="445438" y="39448"/>
                  <a:pt x="290122" y="26188"/>
                  <a:pt x="0" y="27432"/>
                </a:cubicBezTo>
                <a:cubicBezTo>
                  <a:pt x="791" y="19342"/>
                  <a:pt x="-1137" y="10042"/>
                  <a:pt x="0" y="0"/>
                </a:cubicBezTo>
                <a:close/>
              </a:path>
              <a:path w="10515600" h="27432" fill="none" stroke="0" extrusionOk="0">
                <a:moveTo>
                  <a:pt x="0" y="0"/>
                </a:moveTo>
                <a:cubicBezTo>
                  <a:pt x="132524" y="-14533"/>
                  <a:pt x="240282" y="1084"/>
                  <a:pt x="446913" y="0"/>
                </a:cubicBezTo>
                <a:cubicBezTo>
                  <a:pt x="680094" y="45284"/>
                  <a:pt x="785345" y="7747"/>
                  <a:pt x="1104138" y="0"/>
                </a:cubicBezTo>
                <a:cubicBezTo>
                  <a:pt x="1339904" y="10224"/>
                  <a:pt x="1498421" y="2265"/>
                  <a:pt x="1866519" y="0"/>
                </a:cubicBezTo>
                <a:cubicBezTo>
                  <a:pt x="2210534" y="-18418"/>
                  <a:pt x="2065831" y="15285"/>
                  <a:pt x="2208276" y="0"/>
                </a:cubicBezTo>
                <a:cubicBezTo>
                  <a:pt x="2388168" y="-14952"/>
                  <a:pt x="2422288" y="2006"/>
                  <a:pt x="2550033" y="0"/>
                </a:cubicBezTo>
                <a:cubicBezTo>
                  <a:pt x="2681008" y="-56248"/>
                  <a:pt x="3008004" y="-7581"/>
                  <a:pt x="3417570" y="0"/>
                </a:cubicBezTo>
                <a:cubicBezTo>
                  <a:pt x="3708019" y="-56393"/>
                  <a:pt x="3930512" y="-3824"/>
                  <a:pt x="4074795" y="0"/>
                </a:cubicBezTo>
                <a:cubicBezTo>
                  <a:pt x="4247181" y="11143"/>
                  <a:pt x="4286995" y="12293"/>
                  <a:pt x="4416552" y="0"/>
                </a:cubicBezTo>
                <a:cubicBezTo>
                  <a:pt x="4548447" y="14869"/>
                  <a:pt x="4929197" y="17733"/>
                  <a:pt x="5073777" y="0"/>
                </a:cubicBezTo>
                <a:cubicBezTo>
                  <a:pt x="5176656" y="24774"/>
                  <a:pt x="5591101" y="99036"/>
                  <a:pt x="5941314" y="0"/>
                </a:cubicBezTo>
                <a:cubicBezTo>
                  <a:pt x="6279760" y="-21210"/>
                  <a:pt x="6320931" y="4453"/>
                  <a:pt x="6493383" y="0"/>
                </a:cubicBezTo>
                <a:cubicBezTo>
                  <a:pt x="6694263" y="-39386"/>
                  <a:pt x="6890547" y="-13986"/>
                  <a:pt x="7045452" y="0"/>
                </a:cubicBezTo>
                <a:cubicBezTo>
                  <a:pt x="7168822" y="27891"/>
                  <a:pt x="7476097" y="30486"/>
                  <a:pt x="7702677" y="0"/>
                </a:cubicBezTo>
                <a:cubicBezTo>
                  <a:pt x="7885505" y="-2643"/>
                  <a:pt x="8297502" y="-53322"/>
                  <a:pt x="8465058" y="0"/>
                </a:cubicBezTo>
                <a:cubicBezTo>
                  <a:pt x="8600244" y="-11543"/>
                  <a:pt x="8861845" y="-18624"/>
                  <a:pt x="9227439" y="0"/>
                </a:cubicBezTo>
                <a:cubicBezTo>
                  <a:pt x="9511405" y="-8247"/>
                  <a:pt x="10174987" y="24567"/>
                  <a:pt x="10515600" y="0"/>
                </a:cubicBezTo>
                <a:cubicBezTo>
                  <a:pt x="10515560" y="12935"/>
                  <a:pt x="10516051" y="14524"/>
                  <a:pt x="10515600" y="27432"/>
                </a:cubicBezTo>
                <a:cubicBezTo>
                  <a:pt x="10330752" y="47738"/>
                  <a:pt x="10214298" y="5551"/>
                  <a:pt x="10068687" y="27432"/>
                </a:cubicBezTo>
                <a:cubicBezTo>
                  <a:pt x="9929395" y="55396"/>
                  <a:pt x="9494986" y="23104"/>
                  <a:pt x="9201150" y="27432"/>
                </a:cubicBezTo>
                <a:cubicBezTo>
                  <a:pt x="8891624" y="43007"/>
                  <a:pt x="8862309" y="10139"/>
                  <a:pt x="8543925" y="27432"/>
                </a:cubicBezTo>
                <a:cubicBezTo>
                  <a:pt x="8225367" y="65752"/>
                  <a:pt x="8291224" y="64396"/>
                  <a:pt x="8202168" y="27432"/>
                </a:cubicBezTo>
                <a:cubicBezTo>
                  <a:pt x="8048646" y="30013"/>
                  <a:pt x="7776533" y="-23304"/>
                  <a:pt x="7544943" y="27432"/>
                </a:cubicBezTo>
                <a:cubicBezTo>
                  <a:pt x="7341059" y="64858"/>
                  <a:pt x="7120859" y="28528"/>
                  <a:pt x="6992874" y="27432"/>
                </a:cubicBezTo>
                <a:cubicBezTo>
                  <a:pt x="6877581" y="27071"/>
                  <a:pt x="6631798" y="14746"/>
                  <a:pt x="6440805" y="27432"/>
                </a:cubicBezTo>
                <a:cubicBezTo>
                  <a:pt x="6209849" y="47365"/>
                  <a:pt x="6038062" y="25002"/>
                  <a:pt x="5888736" y="27432"/>
                </a:cubicBezTo>
                <a:cubicBezTo>
                  <a:pt x="5775460" y="-26337"/>
                  <a:pt x="5584489" y="-5612"/>
                  <a:pt x="5336667" y="27432"/>
                </a:cubicBezTo>
                <a:cubicBezTo>
                  <a:pt x="5096903" y="31176"/>
                  <a:pt x="4896546" y="-5160"/>
                  <a:pt x="4574286" y="27432"/>
                </a:cubicBezTo>
                <a:cubicBezTo>
                  <a:pt x="4286508" y="40924"/>
                  <a:pt x="4101480" y="35210"/>
                  <a:pt x="3917061" y="27432"/>
                </a:cubicBezTo>
                <a:cubicBezTo>
                  <a:pt x="3720210" y="31994"/>
                  <a:pt x="3658130" y="41330"/>
                  <a:pt x="3575304" y="27432"/>
                </a:cubicBezTo>
                <a:cubicBezTo>
                  <a:pt x="3523857" y="30912"/>
                  <a:pt x="3155791" y="23187"/>
                  <a:pt x="3023235" y="27432"/>
                </a:cubicBezTo>
                <a:cubicBezTo>
                  <a:pt x="2895299" y="45873"/>
                  <a:pt x="2614634" y="99101"/>
                  <a:pt x="2260854" y="27432"/>
                </a:cubicBezTo>
                <a:cubicBezTo>
                  <a:pt x="1935355" y="6044"/>
                  <a:pt x="1995784" y="15378"/>
                  <a:pt x="1813941" y="27432"/>
                </a:cubicBezTo>
                <a:cubicBezTo>
                  <a:pt x="1676610" y="64809"/>
                  <a:pt x="1137047" y="6721"/>
                  <a:pt x="946404" y="27432"/>
                </a:cubicBezTo>
                <a:cubicBezTo>
                  <a:pt x="660366" y="26394"/>
                  <a:pt x="402722" y="21066"/>
                  <a:pt x="0" y="27432"/>
                </a:cubicBezTo>
                <a:cubicBezTo>
                  <a:pt x="418" y="15218"/>
                  <a:pt x="-583" y="5912"/>
                  <a:pt x="0" y="0"/>
                </a:cubicBezTo>
                <a:close/>
              </a:path>
              <a:path w="10515600" h="27432" fill="none" stroke="0" extrusionOk="0">
                <a:moveTo>
                  <a:pt x="0" y="0"/>
                </a:moveTo>
                <a:cubicBezTo>
                  <a:pt x="102472" y="-19045"/>
                  <a:pt x="226618" y="7134"/>
                  <a:pt x="446913" y="0"/>
                </a:cubicBezTo>
                <a:cubicBezTo>
                  <a:pt x="629019" y="-18235"/>
                  <a:pt x="824227" y="-11567"/>
                  <a:pt x="1104138" y="0"/>
                </a:cubicBezTo>
                <a:cubicBezTo>
                  <a:pt x="1362575" y="28356"/>
                  <a:pt x="1509067" y="8495"/>
                  <a:pt x="1866519" y="0"/>
                </a:cubicBezTo>
                <a:cubicBezTo>
                  <a:pt x="2193471" y="-15996"/>
                  <a:pt x="2071876" y="-10814"/>
                  <a:pt x="2208276" y="0"/>
                </a:cubicBezTo>
                <a:cubicBezTo>
                  <a:pt x="2374939" y="-13543"/>
                  <a:pt x="2421448" y="5096"/>
                  <a:pt x="2550033" y="0"/>
                </a:cubicBezTo>
                <a:cubicBezTo>
                  <a:pt x="2576314" y="-14872"/>
                  <a:pt x="3065413" y="30110"/>
                  <a:pt x="3417570" y="0"/>
                </a:cubicBezTo>
                <a:cubicBezTo>
                  <a:pt x="3754072" y="-30726"/>
                  <a:pt x="3941131" y="503"/>
                  <a:pt x="4074795" y="0"/>
                </a:cubicBezTo>
                <a:cubicBezTo>
                  <a:pt x="4236102" y="5575"/>
                  <a:pt x="4281442" y="4562"/>
                  <a:pt x="4416552" y="0"/>
                </a:cubicBezTo>
                <a:cubicBezTo>
                  <a:pt x="4528794" y="22026"/>
                  <a:pt x="4931138" y="37364"/>
                  <a:pt x="5073777" y="0"/>
                </a:cubicBezTo>
                <a:cubicBezTo>
                  <a:pt x="5266896" y="9487"/>
                  <a:pt x="5536449" y="80726"/>
                  <a:pt x="5941314" y="0"/>
                </a:cubicBezTo>
                <a:cubicBezTo>
                  <a:pt x="6264701" y="-17929"/>
                  <a:pt x="6315850" y="-7054"/>
                  <a:pt x="6493383" y="0"/>
                </a:cubicBezTo>
                <a:cubicBezTo>
                  <a:pt x="6665862" y="-3124"/>
                  <a:pt x="6908520" y="-35900"/>
                  <a:pt x="7045452" y="0"/>
                </a:cubicBezTo>
                <a:cubicBezTo>
                  <a:pt x="7111318" y="-6247"/>
                  <a:pt x="7483493" y="13506"/>
                  <a:pt x="7702677" y="0"/>
                </a:cubicBezTo>
                <a:cubicBezTo>
                  <a:pt x="7881121" y="-21466"/>
                  <a:pt x="8262489" y="-58331"/>
                  <a:pt x="8465058" y="0"/>
                </a:cubicBezTo>
                <a:cubicBezTo>
                  <a:pt x="8625186" y="2357"/>
                  <a:pt x="8880859" y="23296"/>
                  <a:pt x="9227439" y="0"/>
                </a:cubicBezTo>
                <a:cubicBezTo>
                  <a:pt x="9466056" y="99128"/>
                  <a:pt x="10142925" y="47803"/>
                  <a:pt x="10515600" y="0"/>
                </a:cubicBezTo>
                <a:cubicBezTo>
                  <a:pt x="10515376" y="12807"/>
                  <a:pt x="10515903" y="14691"/>
                  <a:pt x="10515600" y="27432"/>
                </a:cubicBezTo>
                <a:cubicBezTo>
                  <a:pt x="10307869" y="30026"/>
                  <a:pt x="10215621" y="9311"/>
                  <a:pt x="10068687" y="27432"/>
                </a:cubicBezTo>
                <a:cubicBezTo>
                  <a:pt x="9956934" y="-20754"/>
                  <a:pt x="9480979" y="16710"/>
                  <a:pt x="9201150" y="27432"/>
                </a:cubicBezTo>
                <a:cubicBezTo>
                  <a:pt x="8894054" y="40881"/>
                  <a:pt x="8862329" y="1907"/>
                  <a:pt x="8543925" y="27432"/>
                </a:cubicBezTo>
                <a:cubicBezTo>
                  <a:pt x="8238060" y="74562"/>
                  <a:pt x="8291165" y="43769"/>
                  <a:pt x="8202168" y="27432"/>
                </a:cubicBezTo>
                <a:cubicBezTo>
                  <a:pt x="8119773" y="64430"/>
                  <a:pt x="7764394" y="-84422"/>
                  <a:pt x="7544943" y="27432"/>
                </a:cubicBezTo>
                <a:cubicBezTo>
                  <a:pt x="7303207" y="53085"/>
                  <a:pt x="7111156" y="27900"/>
                  <a:pt x="6992874" y="27432"/>
                </a:cubicBezTo>
                <a:cubicBezTo>
                  <a:pt x="6884734" y="55134"/>
                  <a:pt x="6684441" y="597"/>
                  <a:pt x="6440805" y="27432"/>
                </a:cubicBezTo>
                <a:cubicBezTo>
                  <a:pt x="6203385" y="76807"/>
                  <a:pt x="6032697" y="23174"/>
                  <a:pt x="5888736" y="27432"/>
                </a:cubicBezTo>
                <a:cubicBezTo>
                  <a:pt x="5781500" y="-8182"/>
                  <a:pt x="5595782" y="30850"/>
                  <a:pt x="5336667" y="27432"/>
                </a:cubicBezTo>
                <a:cubicBezTo>
                  <a:pt x="5057615" y="-6262"/>
                  <a:pt x="4846252" y="65170"/>
                  <a:pt x="4574286" y="27432"/>
                </a:cubicBezTo>
                <a:cubicBezTo>
                  <a:pt x="4245289" y="10225"/>
                  <a:pt x="4142131" y="51798"/>
                  <a:pt x="3917061" y="27432"/>
                </a:cubicBezTo>
                <a:cubicBezTo>
                  <a:pt x="3717892" y="16995"/>
                  <a:pt x="3660111" y="45627"/>
                  <a:pt x="3575304" y="27432"/>
                </a:cubicBezTo>
                <a:cubicBezTo>
                  <a:pt x="3531641" y="39991"/>
                  <a:pt x="3204534" y="6007"/>
                  <a:pt x="3023235" y="27432"/>
                </a:cubicBezTo>
                <a:cubicBezTo>
                  <a:pt x="2933499" y="-27900"/>
                  <a:pt x="2627169" y="14665"/>
                  <a:pt x="2260854" y="27432"/>
                </a:cubicBezTo>
                <a:cubicBezTo>
                  <a:pt x="1939682" y="31269"/>
                  <a:pt x="2000511" y="16813"/>
                  <a:pt x="1813941" y="27432"/>
                </a:cubicBezTo>
                <a:cubicBezTo>
                  <a:pt x="1714654" y="91752"/>
                  <a:pt x="1161606" y="-35691"/>
                  <a:pt x="946404" y="27432"/>
                </a:cubicBezTo>
                <a:cubicBezTo>
                  <a:pt x="667025" y="23551"/>
                  <a:pt x="465312" y="68957"/>
                  <a:pt x="0" y="27432"/>
                </a:cubicBezTo>
                <a:cubicBezTo>
                  <a:pt x="731" y="14003"/>
                  <a:pt x="48" y="550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 name="connsiteX0" fmla="*/ 0 w 10515600"/>
                      <a:gd name="connsiteY0" fmla="*/ 0 h 27432"/>
                      <a:gd name="connsiteX1" fmla="*/ 552069 w 10515600"/>
                      <a:gd name="connsiteY1" fmla="*/ 0 h 27432"/>
                      <a:gd name="connsiteX2" fmla="*/ 893826 w 10515600"/>
                      <a:gd name="connsiteY2" fmla="*/ 0 h 27432"/>
                      <a:gd name="connsiteX3" fmla="*/ 1761363 w 10515600"/>
                      <a:gd name="connsiteY3" fmla="*/ 0 h 27432"/>
                      <a:gd name="connsiteX4" fmla="*/ 2313432 w 10515600"/>
                      <a:gd name="connsiteY4" fmla="*/ 0 h 27432"/>
                      <a:gd name="connsiteX5" fmla="*/ 2865501 w 10515600"/>
                      <a:gd name="connsiteY5" fmla="*/ 0 h 27432"/>
                      <a:gd name="connsiteX6" fmla="*/ 3733038 w 10515600"/>
                      <a:gd name="connsiteY6" fmla="*/ 0 h 27432"/>
                      <a:gd name="connsiteX7" fmla="*/ 4179951 w 10515600"/>
                      <a:gd name="connsiteY7" fmla="*/ 0 h 27432"/>
                      <a:gd name="connsiteX8" fmla="*/ 5047488 w 10515600"/>
                      <a:gd name="connsiteY8" fmla="*/ 0 h 27432"/>
                      <a:gd name="connsiteX9" fmla="*/ 5915025 w 10515600"/>
                      <a:gd name="connsiteY9" fmla="*/ 0 h 27432"/>
                      <a:gd name="connsiteX10" fmla="*/ 6572250 w 10515600"/>
                      <a:gd name="connsiteY10" fmla="*/ 0 h 27432"/>
                      <a:gd name="connsiteX11" fmla="*/ 7439787 w 10515600"/>
                      <a:gd name="connsiteY11" fmla="*/ 0 h 27432"/>
                      <a:gd name="connsiteX12" fmla="*/ 7991856 w 10515600"/>
                      <a:gd name="connsiteY12" fmla="*/ 0 h 27432"/>
                      <a:gd name="connsiteX13" fmla="*/ 8543925 w 10515600"/>
                      <a:gd name="connsiteY13" fmla="*/ 0 h 27432"/>
                      <a:gd name="connsiteX14" fmla="*/ 9306306 w 10515600"/>
                      <a:gd name="connsiteY14" fmla="*/ 0 h 27432"/>
                      <a:gd name="connsiteX15" fmla="*/ 9858375 w 10515600"/>
                      <a:gd name="connsiteY15" fmla="*/ 0 h 27432"/>
                      <a:gd name="connsiteX16" fmla="*/ 10515600 w 10515600"/>
                      <a:gd name="connsiteY16" fmla="*/ 0 h 27432"/>
                      <a:gd name="connsiteX17" fmla="*/ 10515600 w 10515600"/>
                      <a:gd name="connsiteY17" fmla="*/ 27432 h 27432"/>
                      <a:gd name="connsiteX18" fmla="*/ 9753219 w 10515600"/>
                      <a:gd name="connsiteY18" fmla="*/ 27432 h 27432"/>
                      <a:gd name="connsiteX19" fmla="*/ 9411462 w 10515600"/>
                      <a:gd name="connsiteY19" fmla="*/ 27432 h 27432"/>
                      <a:gd name="connsiteX20" fmla="*/ 8964549 w 10515600"/>
                      <a:gd name="connsiteY20" fmla="*/ 27432 h 27432"/>
                      <a:gd name="connsiteX21" fmla="*/ 8097012 w 10515600"/>
                      <a:gd name="connsiteY21" fmla="*/ 27432 h 27432"/>
                      <a:gd name="connsiteX22" fmla="*/ 7439787 w 10515600"/>
                      <a:gd name="connsiteY22" fmla="*/ 27432 h 27432"/>
                      <a:gd name="connsiteX23" fmla="*/ 6992874 w 10515600"/>
                      <a:gd name="connsiteY23" fmla="*/ 27432 h 27432"/>
                      <a:gd name="connsiteX24" fmla="*/ 6335649 w 10515600"/>
                      <a:gd name="connsiteY24" fmla="*/ 27432 h 27432"/>
                      <a:gd name="connsiteX25" fmla="*/ 5993892 w 10515600"/>
                      <a:gd name="connsiteY25" fmla="*/ 27432 h 27432"/>
                      <a:gd name="connsiteX26" fmla="*/ 5652135 w 10515600"/>
                      <a:gd name="connsiteY26" fmla="*/ 27432 h 27432"/>
                      <a:gd name="connsiteX27" fmla="*/ 4994910 w 10515600"/>
                      <a:gd name="connsiteY27" fmla="*/ 27432 h 27432"/>
                      <a:gd name="connsiteX28" fmla="*/ 4547997 w 10515600"/>
                      <a:gd name="connsiteY28" fmla="*/ 27432 h 27432"/>
                      <a:gd name="connsiteX29" fmla="*/ 3785616 w 10515600"/>
                      <a:gd name="connsiteY29" fmla="*/ 27432 h 27432"/>
                      <a:gd name="connsiteX30" fmla="*/ 3338703 w 10515600"/>
                      <a:gd name="connsiteY30" fmla="*/ 27432 h 27432"/>
                      <a:gd name="connsiteX31" fmla="*/ 2576322 w 10515600"/>
                      <a:gd name="connsiteY31" fmla="*/ 27432 h 27432"/>
                      <a:gd name="connsiteX32" fmla="*/ 2234565 w 10515600"/>
                      <a:gd name="connsiteY32" fmla="*/ 27432 h 27432"/>
                      <a:gd name="connsiteX33" fmla="*/ 1472184 w 10515600"/>
                      <a:gd name="connsiteY33" fmla="*/ 27432 h 27432"/>
                      <a:gd name="connsiteX34" fmla="*/ 1025271 w 10515600"/>
                      <a:gd name="connsiteY34" fmla="*/ 27432 h 27432"/>
                      <a:gd name="connsiteX35" fmla="*/ 683514 w 10515600"/>
                      <a:gd name="connsiteY35" fmla="*/ 27432 h 27432"/>
                      <a:gd name="connsiteX36" fmla="*/ 0 w 10515600"/>
                      <a:gd name="connsiteY36" fmla="*/ 27432 h 27432"/>
                      <a:gd name="connsiteX37" fmla="*/ 0 w 10515600"/>
                      <a:gd name="connsiteY37"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515600" h="27432" fill="none" extrusionOk="0">
                        <a:moveTo>
                          <a:pt x="0" y="0"/>
                        </a:moveTo>
                        <a:cubicBezTo>
                          <a:pt x="114220" y="-11799"/>
                          <a:pt x="253320" y="-2888"/>
                          <a:pt x="446913" y="0"/>
                        </a:cubicBezTo>
                        <a:cubicBezTo>
                          <a:pt x="615827" y="-21012"/>
                          <a:pt x="846224" y="-12266"/>
                          <a:pt x="1104138" y="0"/>
                        </a:cubicBezTo>
                        <a:cubicBezTo>
                          <a:pt x="1374612" y="16601"/>
                          <a:pt x="1509930" y="3724"/>
                          <a:pt x="1866519" y="0"/>
                        </a:cubicBezTo>
                        <a:cubicBezTo>
                          <a:pt x="2227267" y="2494"/>
                          <a:pt x="2042751" y="-24730"/>
                          <a:pt x="2208276" y="0"/>
                        </a:cubicBezTo>
                        <a:cubicBezTo>
                          <a:pt x="2372908" y="-13784"/>
                          <a:pt x="2420213" y="7637"/>
                          <a:pt x="2550033" y="0"/>
                        </a:cubicBezTo>
                        <a:cubicBezTo>
                          <a:pt x="2633097" y="-6177"/>
                          <a:pt x="3105540" y="-7670"/>
                          <a:pt x="3417570" y="0"/>
                        </a:cubicBezTo>
                        <a:cubicBezTo>
                          <a:pt x="3755375" y="-18299"/>
                          <a:pt x="3947749" y="-8694"/>
                          <a:pt x="4074795" y="0"/>
                        </a:cubicBezTo>
                        <a:cubicBezTo>
                          <a:pt x="4234022" y="4410"/>
                          <a:pt x="4279660" y="4133"/>
                          <a:pt x="4416552" y="0"/>
                        </a:cubicBezTo>
                        <a:cubicBezTo>
                          <a:pt x="4547663" y="25078"/>
                          <a:pt x="4910883" y="20799"/>
                          <a:pt x="5073777" y="0"/>
                        </a:cubicBezTo>
                        <a:cubicBezTo>
                          <a:pt x="5256291" y="-6299"/>
                          <a:pt x="5533878" y="54096"/>
                          <a:pt x="5941314" y="0"/>
                        </a:cubicBezTo>
                        <a:cubicBezTo>
                          <a:pt x="6258222" y="-27909"/>
                          <a:pt x="6313336" y="-10134"/>
                          <a:pt x="6493383" y="0"/>
                        </a:cubicBezTo>
                        <a:cubicBezTo>
                          <a:pt x="6660373" y="1682"/>
                          <a:pt x="6901167" y="-1313"/>
                          <a:pt x="7045452" y="0"/>
                        </a:cubicBezTo>
                        <a:cubicBezTo>
                          <a:pt x="7149988" y="-12597"/>
                          <a:pt x="7490775" y="18530"/>
                          <a:pt x="7702677" y="0"/>
                        </a:cubicBezTo>
                        <a:cubicBezTo>
                          <a:pt x="7894246" y="-20534"/>
                          <a:pt x="8277724" y="-27276"/>
                          <a:pt x="8465058" y="0"/>
                        </a:cubicBezTo>
                        <a:cubicBezTo>
                          <a:pt x="8623687" y="22627"/>
                          <a:pt x="8928517" y="-4532"/>
                          <a:pt x="9227439" y="0"/>
                        </a:cubicBezTo>
                        <a:cubicBezTo>
                          <a:pt x="9509716" y="21062"/>
                          <a:pt x="10093803" y="11302"/>
                          <a:pt x="10515600" y="0"/>
                        </a:cubicBezTo>
                        <a:cubicBezTo>
                          <a:pt x="10515392" y="12419"/>
                          <a:pt x="10515697" y="14813"/>
                          <a:pt x="10515600" y="27432"/>
                        </a:cubicBezTo>
                        <a:cubicBezTo>
                          <a:pt x="10319767" y="11138"/>
                          <a:pt x="10222813" y="8928"/>
                          <a:pt x="10068687" y="27432"/>
                        </a:cubicBezTo>
                        <a:cubicBezTo>
                          <a:pt x="9947127" y="-40172"/>
                          <a:pt x="9520235" y="-3991"/>
                          <a:pt x="9201150" y="27432"/>
                        </a:cubicBezTo>
                        <a:cubicBezTo>
                          <a:pt x="8892666" y="48820"/>
                          <a:pt x="8867415" y="2195"/>
                          <a:pt x="8543925" y="27432"/>
                        </a:cubicBezTo>
                        <a:cubicBezTo>
                          <a:pt x="8223384" y="61927"/>
                          <a:pt x="8295543" y="30550"/>
                          <a:pt x="8202168" y="27432"/>
                        </a:cubicBezTo>
                        <a:cubicBezTo>
                          <a:pt x="8142306" y="19196"/>
                          <a:pt x="7792719" y="-46840"/>
                          <a:pt x="7544943" y="27432"/>
                        </a:cubicBezTo>
                        <a:cubicBezTo>
                          <a:pt x="7289053" y="48650"/>
                          <a:pt x="7112059" y="46641"/>
                          <a:pt x="6992874" y="27432"/>
                        </a:cubicBezTo>
                        <a:cubicBezTo>
                          <a:pt x="6865428" y="42971"/>
                          <a:pt x="6698878" y="-2571"/>
                          <a:pt x="6440805" y="27432"/>
                        </a:cubicBezTo>
                        <a:cubicBezTo>
                          <a:pt x="6213948" y="43874"/>
                          <a:pt x="6037998" y="39869"/>
                          <a:pt x="5888736" y="27432"/>
                        </a:cubicBezTo>
                        <a:cubicBezTo>
                          <a:pt x="5755073" y="11669"/>
                          <a:pt x="5591719" y="37904"/>
                          <a:pt x="5336667" y="27432"/>
                        </a:cubicBezTo>
                        <a:cubicBezTo>
                          <a:pt x="5107192" y="12743"/>
                          <a:pt x="4839850" y="71465"/>
                          <a:pt x="4574286" y="27432"/>
                        </a:cubicBezTo>
                        <a:cubicBezTo>
                          <a:pt x="4268723" y="-2915"/>
                          <a:pt x="4132707" y="26264"/>
                          <a:pt x="3917061" y="27432"/>
                        </a:cubicBezTo>
                        <a:cubicBezTo>
                          <a:pt x="3707491" y="19059"/>
                          <a:pt x="3662625" y="36218"/>
                          <a:pt x="3575304" y="27432"/>
                        </a:cubicBezTo>
                        <a:cubicBezTo>
                          <a:pt x="3501577" y="31368"/>
                          <a:pt x="3216551" y="45184"/>
                          <a:pt x="3023235" y="27432"/>
                        </a:cubicBezTo>
                        <a:cubicBezTo>
                          <a:pt x="2898318" y="-29018"/>
                          <a:pt x="2612573" y="-459"/>
                          <a:pt x="2260854" y="27432"/>
                        </a:cubicBezTo>
                        <a:cubicBezTo>
                          <a:pt x="1929006" y="21046"/>
                          <a:pt x="1999174" y="13544"/>
                          <a:pt x="1813941" y="27432"/>
                        </a:cubicBezTo>
                        <a:cubicBezTo>
                          <a:pt x="1678211" y="55700"/>
                          <a:pt x="1194438" y="8214"/>
                          <a:pt x="946404" y="27432"/>
                        </a:cubicBezTo>
                        <a:cubicBezTo>
                          <a:pt x="698983" y="-8173"/>
                          <a:pt x="408470" y="56200"/>
                          <a:pt x="0" y="27432"/>
                        </a:cubicBezTo>
                        <a:cubicBezTo>
                          <a:pt x="-347" y="15155"/>
                          <a:pt x="623" y="6531"/>
                          <a:pt x="0" y="0"/>
                        </a:cubicBezTo>
                        <a:close/>
                      </a:path>
                      <a:path w="10515600" h="27432" stroke="0" extrusionOk="0">
                        <a:moveTo>
                          <a:pt x="0" y="0"/>
                        </a:moveTo>
                        <a:cubicBezTo>
                          <a:pt x="211919" y="-2016"/>
                          <a:pt x="316177" y="40510"/>
                          <a:pt x="552069" y="0"/>
                        </a:cubicBezTo>
                        <a:cubicBezTo>
                          <a:pt x="772542" y="-20900"/>
                          <a:pt x="764083" y="-14675"/>
                          <a:pt x="893826" y="0"/>
                        </a:cubicBezTo>
                        <a:cubicBezTo>
                          <a:pt x="1063397" y="30592"/>
                          <a:pt x="1474950" y="6046"/>
                          <a:pt x="1761363" y="0"/>
                        </a:cubicBezTo>
                        <a:cubicBezTo>
                          <a:pt x="2080097" y="18653"/>
                          <a:pt x="2113941" y="5885"/>
                          <a:pt x="2313432" y="0"/>
                        </a:cubicBezTo>
                        <a:cubicBezTo>
                          <a:pt x="2499441" y="-14740"/>
                          <a:pt x="2735086" y="-31325"/>
                          <a:pt x="2865501" y="0"/>
                        </a:cubicBezTo>
                        <a:cubicBezTo>
                          <a:pt x="2981992" y="57856"/>
                          <a:pt x="3381601" y="38492"/>
                          <a:pt x="3733038" y="0"/>
                        </a:cubicBezTo>
                        <a:cubicBezTo>
                          <a:pt x="4123625" y="-20112"/>
                          <a:pt x="4011408" y="-7378"/>
                          <a:pt x="4179951" y="0"/>
                        </a:cubicBezTo>
                        <a:cubicBezTo>
                          <a:pt x="4401000" y="14701"/>
                          <a:pt x="4699781" y="38888"/>
                          <a:pt x="5047488" y="0"/>
                        </a:cubicBezTo>
                        <a:cubicBezTo>
                          <a:pt x="5344186" y="10403"/>
                          <a:pt x="5695008" y="-11723"/>
                          <a:pt x="5915025" y="0"/>
                        </a:cubicBezTo>
                        <a:cubicBezTo>
                          <a:pt x="6180956" y="11499"/>
                          <a:pt x="6291614" y="5262"/>
                          <a:pt x="6572250" y="0"/>
                        </a:cubicBezTo>
                        <a:cubicBezTo>
                          <a:pt x="6821420" y="4506"/>
                          <a:pt x="7145316" y="38320"/>
                          <a:pt x="7439787" y="0"/>
                        </a:cubicBezTo>
                        <a:cubicBezTo>
                          <a:pt x="7758536" y="11416"/>
                          <a:pt x="7844492" y="-3584"/>
                          <a:pt x="7991856" y="0"/>
                        </a:cubicBezTo>
                        <a:cubicBezTo>
                          <a:pt x="8110442" y="14248"/>
                          <a:pt x="8287603" y="-10798"/>
                          <a:pt x="8543925" y="0"/>
                        </a:cubicBezTo>
                        <a:cubicBezTo>
                          <a:pt x="8755533" y="10158"/>
                          <a:pt x="8980581" y="37273"/>
                          <a:pt x="9306306" y="0"/>
                        </a:cubicBezTo>
                        <a:cubicBezTo>
                          <a:pt x="9626970" y="-58435"/>
                          <a:pt x="9732148" y="-27937"/>
                          <a:pt x="9858375" y="0"/>
                        </a:cubicBezTo>
                        <a:cubicBezTo>
                          <a:pt x="9984726" y="54758"/>
                          <a:pt x="10380988" y="24840"/>
                          <a:pt x="10515600" y="0"/>
                        </a:cubicBezTo>
                        <a:cubicBezTo>
                          <a:pt x="10517149" y="5059"/>
                          <a:pt x="10515730" y="21285"/>
                          <a:pt x="10515600" y="27432"/>
                        </a:cubicBezTo>
                        <a:cubicBezTo>
                          <a:pt x="10313372" y="54818"/>
                          <a:pt x="10082728" y="-9874"/>
                          <a:pt x="9753219" y="27432"/>
                        </a:cubicBezTo>
                        <a:cubicBezTo>
                          <a:pt x="9427270" y="55089"/>
                          <a:pt x="9500787" y="26420"/>
                          <a:pt x="9411462" y="27432"/>
                        </a:cubicBezTo>
                        <a:cubicBezTo>
                          <a:pt x="9357667" y="47373"/>
                          <a:pt x="9193071" y="36348"/>
                          <a:pt x="8964549" y="27432"/>
                        </a:cubicBezTo>
                        <a:cubicBezTo>
                          <a:pt x="8754210" y="31458"/>
                          <a:pt x="8285075" y="62593"/>
                          <a:pt x="8097012" y="27432"/>
                        </a:cubicBezTo>
                        <a:cubicBezTo>
                          <a:pt x="7925273" y="-333"/>
                          <a:pt x="7641837" y="35190"/>
                          <a:pt x="7439787" y="27432"/>
                        </a:cubicBezTo>
                        <a:cubicBezTo>
                          <a:pt x="7281139" y="-5235"/>
                          <a:pt x="7161122" y="11210"/>
                          <a:pt x="6992874" y="27432"/>
                        </a:cubicBezTo>
                        <a:cubicBezTo>
                          <a:pt x="6869980" y="6304"/>
                          <a:pt x="6540193" y="99457"/>
                          <a:pt x="6335649" y="27432"/>
                        </a:cubicBezTo>
                        <a:cubicBezTo>
                          <a:pt x="6139123" y="3107"/>
                          <a:pt x="6101935" y="4355"/>
                          <a:pt x="5993892" y="27432"/>
                        </a:cubicBezTo>
                        <a:cubicBezTo>
                          <a:pt x="5888734" y="39412"/>
                          <a:pt x="5782533" y="16690"/>
                          <a:pt x="5652135" y="27432"/>
                        </a:cubicBezTo>
                        <a:cubicBezTo>
                          <a:pt x="5552209" y="21179"/>
                          <a:pt x="5187921" y="-24893"/>
                          <a:pt x="4994910" y="27432"/>
                        </a:cubicBezTo>
                        <a:cubicBezTo>
                          <a:pt x="4806885" y="62128"/>
                          <a:pt x="4648815" y="19479"/>
                          <a:pt x="4547997" y="27432"/>
                        </a:cubicBezTo>
                        <a:cubicBezTo>
                          <a:pt x="4428810" y="-12231"/>
                          <a:pt x="4164014" y="51840"/>
                          <a:pt x="3785616" y="27432"/>
                        </a:cubicBezTo>
                        <a:cubicBezTo>
                          <a:pt x="3411566" y="27981"/>
                          <a:pt x="3543001" y="53158"/>
                          <a:pt x="3338703" y="27432"/>
                        </a:cubicBezTo>
                        <a:cubicBezTo>
                          <a:pt x="3117151" y="22689"/>
                          <a:pt x="2783844" y="6169"/>
                          <a:pt x="2576322" y="27432"/>
                        </a:cubicBezTo>
                        <a:cubicBezTo>
                          <a:pt x="2369652" y="9611"/>
                          <a:pt x="2343135" y="16259"/>
                          <a:pt x="2234565" y="27432"/>
                        </a:cubicBezTo>
                        <a:cubicBezTo>
                          <a:pt x="2129772" y="62248"/>
                          <a:pt x="1826785" y="33844"/>
                          <a:pt x="1472184" y="27432"/>
                        </a:cubicBezTo>
                        <a:cubicBezTo>
                          <a:pt x="1166194" y="-2568"/>
                          <a:pt x="1206587" y="37567"/>
                          <a:pt x="1025271" y="27432"/>
                        </a:cubicBezTo>
                        <a:cubicBezTo>
                          <a:pt x="846595" y="17106"/>
                          <a:pt x="846808" y="18044"/>
                          <a:pt x="683514" y="27432"/>
                        </a:cubicBezTo>
                        <a:cubicBezTo>
                          <a:pt x="484621" y="38100"/>
                          <a:pt x="301760" y="33961"/>
                          <a:pt x="0" y="27432"/>
                        </a:cubicBezTo>
                        <a:cubicBezTo>
                          <a:pt x="1" y="19656"/>
                          <a:pt x="-1119" y="10874"/>
                          <a:pt x="0" y="0"/>
                        </a:cubicBezTo>
                        <a:close/>
                      </a:path>
                      <a:path w="10515600" h="27432" fill="none" stroke="0" extrusionOk="0">
                        <a:moveTo>
                          <a:pt x="0" y="0"/>
                        </a:moveTo>
                        <a:cubicBezTo>
                          <a:pt x="103862" y="-24108"/>
                          <a:pt x="222532" y="3855"/>
                          <a:pt x="446913" y="0"/>
                        </a:cubicBezTo>
                        <a:cubicBezTo>
                          <a:pt x="686273" y="17152"/>
                          <a:pt x="811890" y="-6128"/>
                          <a:pt x="1104138" y="0"/>
                        </a:cubicBezTo>
                        <a:cubicBezTo>
                          <a:pt x="1346730" y="26724"/>
                          <a:pt x="1494649" y="6099"/>
                          <a:pt x="1866519" y="0"/>
                        </a:cubicBezTo>
                        <a:cubicBezTo>
                          <a:pt x="2220423" y="-10605"/>
                          <a:pt x="2054599" y="17153"/>
                          <a:pt x="2208276" y="0"/>
                        </a:cubicBezTo>
                        <a:cubicBezTo>
                          <a:pt x="2384643" y="-10590"/>
                          <a:pt x="2420675" y="7371"/>
                          <a:pt x="2550033" y="0"/>
                        </a:cubicBezTo>
                        <a:cubicBezTo>
                          <a:pt x="2644786" y="-15374"/>
                          <a:pt x="3082537" y="18532"/>
                          <a:pt x="3417570" y="0"/>
                        </a:cubicBezTo>
                        <a:cubicBezTo>
                          <a:pt x="3733868" y="-33542"/>
                          <a:pt x="3909189" y="3289"/>
                          <a:pt x="4074795" y="0"/>
                        </a:cubicBezTo>
                        <a:cubicBezTo>
                          <a:pt x="4237749" y="8583"/>
                          <a:pt x="4286465" y="7395"/>
                          <a:pt x="4416552" y="0"/>
                        </a:cubicBezTo>
                        <a:cubicBezTo>
                          <a:pt x="4546370" y="-6871"/>
                          <a:pt x="4918723" y="28447"/>
                          <a:pt x="5073777" y="0"/>
                        </a:cubicBezTo>
                        <a:cubicBezTo>
                          <a:pt x="5237362" y="-17739"/>
                          <a:pt x="5618791" y="101647"/>
                          <a:pt x="5941314" y="0"/>
                        </a:cubicBezTo>
                        <a:cubicBezTo>
                          <a:pt x="6272758" y="-28812"/>
                          <a:pt x="6315148" y="4960"/>
                          <a:pt x="6493383" y="0"/>
                        </a:cubicBezTo>
                        <a:cubicBezTo>
                          <a:pt x="6694884" y="-22079"/>
                          <a:pt x="6904202" y="-29222"/>
                          <a:pt x="7045452" y="0"/>
                        </a:cubicBezTo>
                        <a:cubicBezTo>
                          <a:pt x="7147460" y="27824"/>
                          <a:pt x="7460058" y="4894"/>
                          <a:pt x="7702677" y="0"/>
                        </a:cubicBezTo>
                        <a:cubicBezTo>
                          <a:pt x="7905036" y="-18959"/>
                          <a:pt x="8288750" y="-49276"/>
                          <a:pt x="8465058" y="0"/>
                        </a:cubicBezTo>
                        <a:cubicBezTo>
                          <a:pt x="8637036" y="-66"/>
                          <a:pt x="8888223" y="27233"/>
                          <a:pt x="9227439" y="0"/>
                        </a:cubicBezTo>
                        <a:cubicBezTo>
                          <a:pt x="9512691" y="21558"/>
                          <a:pt x="10136345" y="5493"/>
                          <a:pt x="10515600" y="0"/>
                        </a:cubicBezTo>
                        <a:cubicBezTo>
                          <a:pt x="10515781" y="12508"/>
                          <a:pt x="10516008" y="14417"/>
                          <a:pt x="10515600" y="27432"/>
                        </a:cubicBezTo>
                        <a:cubicBezTo>
                          <a:pt x="10336692" y="26322"/>
                          <a:pt x="10197794" y="32437"/>
                          <a:pt x="10068687" y="27432"/>
                        </a:cubicBezTo>
                        <a:cubicBezTo>
                          <a:pt x="9947986" y="91680"/>
                          <a:pt x="9445805" y="39249"/>
                          <a:pt x="9201150" y="27432"/>
                        </a:cubicBezTo>
                        <a:cubicBezTo>
                          <a:pt x="8891012" y="44089"/>
                          <a:pt x="8858828" y="2736"/>
                          <a:pt x="8543925" y="27432"/>
                        </a:cubicBezTo>
                        <a:cubicBezTo>
                          <a:pt x="8223267" y="53165"/>
                          <a:pt x="8283304" y="52518"/>
                          <a:pt x="8202168" y="27432"/>
                        </a:cubicBezTo>
                        <a:cubicBezTo>
                          <a:pt x="8093778" y="62163"/>
                          <a:pt x="7766541" y="-33827"/>
                          <a:pt x="7544943" y="27432"/>
                        </a:cubicBezTo>
                        <a:cubicBezTo>
                          <a:pt x="7314863" y="55129"/>
                          <a:pt x="7107264" y="25244"/>
                          <a:pt x="6992874" y="27432"/>
                        </a:cubicBezTo>
                        <a:cubicBezTo>
                          <a:pt x="6884782" y="17566"/>
                          <a:pt x="6638381" y="14651"/>
                          <a:pt x="6440805" y="27432"/>
                        </a:cubicBezTo>
                        <a:cubicBezTo>
                          <a:pt x="6208169" y="60979"/>
                          <a:pt x="6026010" y="30610"/>
                          <a:pt x="5888736" y="27432"/>
                        </a:cubicBezTo>
                        <a:cubicBezTo>
                          <a:pt x="5762198" y="10473"/>
                          <a:pt x="5584977" y="25540"/>
                          <a:pt x="5336667" y="27432"/>
                        </a:cubicBezTo>
                        <a:cubicBezTo>
                          <a:pt x="5092600" y="8870"/>
                          <a:pt x="4849659" y="29959"/>
                          <a:pt x="4574286" y="27432"/>
                        </a:cubicBezTo>
                        <a:cubicBezTo>
                          <a:pt x="4271362" y="35230"/>
                          <a:pt x="4129109" y="33967"/>
                          <a:pt x="3917061" y="27432"/>
                        </a:cubicBezTo>
                        <a:cubicBezTo>
                          <a:pt x="3716743" y="26392"/>
                          <a:pt x="3654523" y="50446"/>
                          <a:pt x="3575304" y="27432"/>
                        </a:cubicBezTo>
                        <a:cubicBezTo>
                          <a:pt x="3521930" y="22984"/>
                          <a:pt x="3174876" y="12123"/>
                          <a:pt x="3023235" y="27432"/>
                        </a:cubicBezTo>
                        <a:cubicBezTo>
                          <a:pt x="2896812" y="10128"/>
                          <a:pt x="2623520" y="63192"/>
                          <a:pt x="2260854" y="27432"/>
                        </a:cubicBezTo>
                        <a:cubicBezTo>
                          <a:pt x="1927032" y="21370"/>
                          <a:pt x="1997337" y="17315"/>
                          <a:pt x="1813941" y="27432"/>
                        </a:cubicBezTo>
                        <a:cubicBezTo>
                          <a:pt x="1663537" y="71145"/>
                          <a:pt x="1153132" y="3151"/>
                          <a:pt x="946404" y="27432"/>
                        </a:cubicBezTo>
                        <a:cubicBezTo>
                          <a:pt x="678295" y="32471"/>
                          <a:pt x="444357" y="37120"/>
                          <a:pt x="0" y="27432"/>
                        </a:cubicBezTo>
                        <a:cubicBezTo>
                          <a:pt x="915" y="14581"/>
                          <a:pt x="-225" y="5575"/>
                          <a:pt x="0" y="0"/>
                        </a:cubicBezTo>
                        <a:close/>
                      </a:path>
                    </a:pathLst>
                  </a:cu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78128535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FB3D22-0E7B-491B-BBE7-A56A0E47B9E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FBA99BA-2660-400F-83E6-0D8DDB1AD07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110269F-705C-4BEB-8013-D7988A26A9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ABFF1DA-A974-44BC-AE4E-C073F04A7E71}"/>
              </a:ext>
            </a:extLst>
          </p:cNvPr>
          <p:cNvSpPr>
            <a:spLocks noGrp="1"/>
          </p:cNvSpPr>
          <p:nvPr>
            <p:ph type="dt" sz="half" idx="10"/>
          </p:nvPr>
        </p:nvSpPr>
        <p:spPr/>
        <p:txBody>
          <a:bodyPr/>
          <a:lstStyle/>
          <a:p>
            <a:fld id="{6B811399-A513-404D-B226-64BCC8319B05}" type="datetimeFigureOut">
              <a:rPr lang="en-US" smtClean="0"/>
              <a:t>11/7/22</a:t>
            </a:fld>
            <a:endParaRPr lang="en-US"/>
          </a:p>
        </p:txBody>
      </p:sp>
      <p:sp>
        <p:nvSpPr>
          <p:cNvPr id="6" name="Footer Placeholder 5">
            <a:extLst>
              <a:ext uri="{FF2B5EF4-FFF2-40B4-BE49-F238E27FC236}">
                <a16:creationId xmlns:a16="http://schemas.microsoft.com/office/drawing/2014/main" id="{5DA2B47A-5502-4E9D-979F-02A9CFE3775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DAFA31-AAC3-4037-BE6A-72CED9EB6262}"/>
              </a:ext>
            </a:extLst>
          </p:cNvPr>
          <p:cNvSpPr>
            <a:spLocks noGrp="1"/>
          </p:cNvSpPr>
          <p:nvPr>
            <p:ph type="sldNum" sz="quarter" idx="12"/>
          </p:nvPr>
        </p:nvSpPr>
        <p:spPr/>
        <p:txBody>
          <a:bodyPr/>
          <a:lstStyle/>
          <a:p>
            <a:fld id="{3D5622CD-35CE-40A3-BD55-E82BC8B4DC43}" type="slidenum">
              <a:rPr lang="en-US" smtClean="0"/>
              <a:t>‹#›</a:t>
            </a:fld>
            <a:endParaRPr lang="en-US"/>
          </a:p>
        </p:txBody>
      </p:sp>
    </p:spTree>
    <p:extLst>
      <p:ext uri="{BB962C8B-B14F-4D97-AF65-F5344CB8AC3E}">
        <p14:creationId xmlns:p14="http://schemas.microsoft.com/office/powerpoint/2010/main" val="260638700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325145-0A08-4C2F-891C-72A1BFB9D92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451F7A0-26CE-4BFA-A55E-CBDD31CC4EE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7EFB3D-4B75-497C-B8A3-5539398F8A50}"/>
              </a:ext>
            </a:extLst>
          </p:cNvPr>
          <p:cNvSpPr>
            <a:spLocks noGrp="1"/>
          </p:cNvSpPr>
          <p:nvPr>
            <p:ph type="dt" sz="half" idx="10"/>
          </p:nvPr>
        </p:nvSpPr>
        <p:spPr/>
        <p:txBody>
          <a:bodyPr/>
          <a:lstStyle/>
          <a:p>
            <a:fld id="{6B811399-A513-404D-B226-64BCC8319B05}" type="datetimeFigureOut">
              <a:rPr lang="en-US" smtClean="0"/>
              <a:t>11/7/22</a:t>
            </a:fld>
            <a:endParaRPr lang="en-US"/>
          </a:p>
        </p:txBody>
      </p:sp>
      <p:sp>
        <p:nvSpPr>
          <p:cNvPr id="5" name="Footer Placeholder 4">
            <a:extLst>
              <a:ext uri="{FF2B5EF4-FFF2-40B4-BE49-F238E27FC236}">
                <a16:creationId xmlns:a16="http://schemas.microsoft.com/office/drawing/2014/main" id="{78A66BFD-5433-4052-84C7-80E826AA259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5EF320-A296-475A-941D-43F4EDAE1598}"/>
              </a:ext>
            </a:extLst>
          </p:cNvPr>
          <p:cNvSpPr>
            <a:spLocks noGrp="1"/>
          </p:cNvSpPr>
          <p:nvPr>
            <p:ph type="sldNum" sz="quarter" idx="12"/>
          </p:nvPr>
        </p:nvSpPr>
        <p:spPr/>
        <p:txBody>
          <a:bodyPr/>
          <a:lstStyle/>
          <a:p>
            <a:fld id="{3D5622CD-35CE-40A3-BD55-E82BC8B4DC43}" type="slidenum">
              <a:rPr lang="en-US" smtClean="0"/>
              <a:t>‹#›</a:t>
            </a:fld>
            <a:endParaRPr lang="en-US"/>
          </a:p>
        </p:txBody>
      </p:sp>
    </p:spTree>
    <p:extLst>
      <p:ext uri="{BB962C8B-B14F-4D97-AF65-F5344CB8AC3E}">
        <p14:creationId xmlns:p14="http://schemas.microsoft.com/office/powerpoint/2010/main" val="243189591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1DB7F4B-76AF-4924-9DEB-F12F5E6D7CE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61D3734-4D07-46DA-8B39-EC38E757B55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C4416F6-D906-4868-94BC-470F06196A68}"/>
              </a:ext>
            </a:extLst>
          </p:cNvPr>
          <p:cNvSpPr>
            <a:spLocks noGrp="1"/>
          </p:cNvSpPr>
          <p:nvPr>
            <p:ph type="dt" sz="half" idx="10"/>
          </p:nvPr>
        </p:nvSpPr>
        <p:spPr/>
        <p:txBody>
          <a:bodyPr/>
          <a:lstStyle/>
          <a:p>
            <a:fld id="{6B811399-A513-404D-B226-64BCC8319B05}" type="datetimeFigureOut">
              <a:rPr lang="en-US" smtClean="0"/>
              <a:t>11/7/22</a:t>
            </a:fld>
            <a:endParaRPr lang="en-US"/>
          </a:p>
        </p:txBody>
      </p:sp>
      <p:sp>
        <p:nvSpPr>
          <p:cNvPr id="5" name="Footer Placeholder 4">
            <a:extLst>
              <a:ext uri="{FF2B5EF4-FFF2-40B4-BE49-F238E27FC236}">
                <a16:creationId xmlns:a16="http://schemas.microsoft.com/office/drawing/2014/main" id="{68AE4161-4666-4F2B-9FA2-B31D53C2B0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0CE8D0-DAE8-4C3A-AE03-6C998022F3AF}"/>
              </a:ext>
            </a:extLst>
          </p:cNvPr>
          <p:cNvSpPr>
            <a:spLocks noGrp="1"/>
          </p:cNvSpPr>
          <p:nvPr>
            <p:ph type="sldNum" sz="quarter" idx="12"/>
          </p:nvPr>
        </p:nvSpPr>
        <p:spPr/>
        <p:txBody>
          <a:bodyPr/>
          <a:lstStyle/>
          <a:p>
            <a:fld id="{3D5622CD-35CE-40A3-BD55-E82BC8B4DC43}" type="slidenum">
              <a:rPr lang="en-US" smtClean="0"/>
              <a:t>‹#›</a:t>
            </a:fld>
            <a:endParaRPr lang="en-US"/>
          </a:p>
        </p:txBody>
      </p:sp>
    </p:spTree>
    <p:extLst>
      <p:ext uri="{BB962C8B-B14F-4D97-AF65-F5344CB8AC3E}">
        <p14:creationId xmlns:p14="http://schemas.microsoft.com/office/powerpoint/2010/main" val="383218509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BCAB65F-E1CD-4DF5-869D-309059F8B1B3}" type="datetimeFigureOut">
              <a:rPr lang="en-US" smtClean="0"/>
              <a:t>11/7/22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85ABD7-13F5-4022-B0BE-A42311CF7076}" type="slidenum">
              <a:rPr lang="en-US" smtClean="0"/>
              <a:t>‹#›</a:t>
            </a:fld>
            <a:endParaRPr lang="en-US"/>
          </a:p>
        </p:txBody>
      </p:sp>
    </p:spTree>
    <p:extLst>
      <p:ext uri="{BB962C8B-B14F-4D97-AF65-F5344CB8AC3E}">
        <p14:creationId xmlns:p14="http://schemas.microsoft.com/office/powerpoint/2010/main" val="186061070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BCAB65F-E1CD-4DF5-869D-309059F8B1B3}" type="datetimeFigureOut">
              <a:rPr lang="en-US" smtClean="0"/>
              <a:t>11/7/22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85ABD7-13F5-4022-B0BE-A42311CF7076}" type="slidenum">
              <a:rPr lang="en-US" smtClean="0"/>
              <a:t>‹#›</a:t>
            </a:fld>
            <a:endParaRPr lang="en-US"/>
          </a:p>
        </p:txBody>
      </p:sp>
    </p:spTree>
    <p:extLst>
      <p:ext uri="{BB962C8B-B14F-4D97-AF65-F5344CB8AC3E}">
        <p14:creationId xmlns:p14="http://schemas.microsoft.com/office/powerpoint/2010/main" val="309688898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BCAB65F-E1CD-4DF5-869D-309059F8B1B3}" type="datetimeFigureOut">
              <a:rPr lang="en-US" smtClean="0"/>
              <a:t>11/7/22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85ABD7-13F5-4022-B0BE-A42311CF7076}" type="slidenum">
              <a:rPr lang="en-US" smtClean="0"/>
              <a:t>‹#›</a:t>
            </a:fld>
            <a:endParaRPr lang="en-US"/>
          </a:p>
        </p:txBody>
      </p:sp>
    </p:spTree>
    <p:extLst>
      <p:ext uri="{BB962C8B-B14F-4D97-AF65-F5344CB8AC3E}">
        <p14:creationId xmlns:p14="http://schemas.microsoft.com/office/powerpoint/2010/main" val="121204129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BCAB65F-E1CD-4DF5-869D-309059F8B1B3}" type="datetimeFigureOut">
              <a:rPr lang="en-US" smtClean="0"/>
              <a:t>11/7/22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D85ABD7-13F5-4022-B0BE-A42311CF7076}" type="slidenum">
              <a:rPr lang="en-US" smtClean="0"/>
              <a:t>‹#›</a:t>
            </a:fld>
            <a:endParaRPr lang="en-US"/>
          </a:p>
        </p:txBody>
      </p:sp>
    </p:spTree>
    <p:extLst>
      <p:ext uri="{BB962C8B-B14F-4D97-AF65-F5344CB8AC3E}">
        <p14:creationId xmlns:p14="http://schemas.microsoft.com/office/powerpoint/2010/main" val="406115576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BCAB65F-E1CD-4DF5-869D-309059F8B1B3}" type="datetimeFigureOut">
              <a:rPr lang="en-US" smtClean="0"/>
              <a:t>11/7/22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D85ABD7-13F5-4022-B0BE-A42311CF7076}" type="slidenum">
              <a:rPr lang="en-US" smtClean="0"/>
              <a:t>‹#›</a:t>
            </a:fld>
            <a:endParaRPr lang="en-US"/>
          </a:p>
        </p:txBody>
      </p:sp>
    </p:spTree>
    <p:extLst>
      <p:ext uri="{BB962C8B-B14F-4D97-AF65-F5344CB8AC3E}">
        <p14:creationId xmlns:p14="http://schemas.microsoft.com/office/powerpoint/2010/main" val="157822145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BCAB65F-E1CD-4DF5-869D-309059F8B1B3}" type="datetimeFigureOut">
              <a:rPr lang="en-US" smtClean="0"/>
              <a:t>11/7/22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D85ABD7-13F5-4022-B0BE-A42311CF7076}" type="slidenum">
              <a:rPr lang="en-US" smtClean="0"/>
              <a:t>‹#›</a:t>
            </a:fld>
            <a:endParaRPr lang="en-US"/>
          </a:p>
        </p:txBody>
      </p:sp>
    </p:spTree>
    <p:extLst>
      <p:ext uri="{BB962C8B-B14F-4D97-AF65-F5344CB8AC3E}">
        <p14:creationId xmlns:p14="http://schemas.microsoft.com/office/powerpoint/2010/main" val="321523671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BCAB65F-E1CD-4DF5-869D-309059F8B1B3}" type="datetimeFigureOut">
              <a:rPr lang="en-US" smtClean="0"/>
              <a:t>11/7/22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D85ABD7-13F5-4022-B0BE-A42311CF7076}" type="slidenum">
              <a:rPr lang="en-US" smtClean="0"/>
              <a:t>‹#›</a:t>
            </a:fld>
            <a:endParaRPr lang="en-US"/>
          </a:p>
        </p:txBody>
      </p:sp>
    </p:spTree>
    <p:extLst>
      <p:ext uri="{BB962C8B-B14F-4D97-AF65-F5344CB8AC3E}">
        <p14:creationId xmlns:p14="http://schemas.microsoft.com/office/powerpoint/2010/main" val="5210191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218C0-6540-400C-BB51-353D5FD5CB00}"/>
              </a:ext>
            </a:extLst>
          </p:cNvPr>
          <p:cNvSpPr>
            <a:spLocks noGrp="1"/>
          </p:cNvSpPr>
          <p:nvPr>
            <p:ph type="title"/>
          </p:nvPr>
        </p:nvSpPr>
        <p:spPr>
          <a:xfrm>
            <a:off x="841248" y="448056"/>
            <a:ext cx="10515600" cy="4069080"/>
          </a:xfrm>
        </p:spPr>
        <p:txBody>
          <a:bodyPr anchor="b">
            <a:normAutofit/>
          </a:bodyPr>
          <a:lstStyle>
            <a:lvl1pPr>
              <a:defRPr sz="8000"/>
            </a:lvl1pPr>
          </a:lstStyle>
          <a:p>
            <a:r>
              <a:rPr lang="en-US"/>
              <a:t>Click to edit Master title style</a:t>
            </a:r>
          </a:p>
        </p:txBody>
      </p:sp>
      <p:sp>
        <p:nvSpPr>
          <p:cNvPr id="3" name="Text Placeholder 2">
            <a:extLst>
              <a:ext uri="{FF2B5EF4-FFF2-40B4-BE49-F238E27FC236}">
                <a16:creationId xmlns:a16="http://schemas.microsoft.com/office/drawing/2014/main" id="{AA81CD69-43B3-4FF7-AA41-30C36C957E65}"/>
              </a:ext>
            </a:extLst>
          </p:cNvPr>
          <p:cNvSpPr>
            <a:spLocks noGrp="1"/>
          </p:cNvSpPr>
          <p:nvPr>
            <p:ph type="body" idx="1"/>
          </p:nvPr>
        </p:nvSpPr>
        <p:spPr>
          <a:xfrm>
            <a:off x="841248" y="4983480"/>
            <a:ext cx="10515600" cy="1124712"/>
          </a:xfrm>
        </p:spPr>
        <p:txBody>
          <a:bodyPr>
            <a:normAutofit/>
          </a:bodyPr>
          <a:lstStyle>
            <a:lvl1pPr marL="0" indent="0">
              <a:buNone/>
              <a:defRPr sz="28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BF300D-5CBE-47E9-A193-E23C8314D0EA}"/>
              </a:ext>
            </a:extLst>
          </p:cNvPr>
          <p:cNvSpPr>
            <a:spLocks noGrp="1"/>
          </p:cNvSpPr>
          <p:nvPr>
            <p:ph type="dt" sz="half" idx="10"/>
          </p:nvPr>
        </p:nvSpPr>
        <p:spPr/>
        <p:txBody>
          <a:bodyPr/>
          <a:lstStyle/>
          <a:p>
            <a:fld id="{72345051-2045-45DA-935E-2E3CA1A69ADC}" type="datetimeFigureOut">
              <a:rPr lang="en-US" smtClean="0"/>
              <a:t>11/7/22</a:t>
            </a:fld>
            <a:endParaRPr lang="en-US"/>
          </a:p>
        </p:txBody>
      </p:sp>
      <p:sp>
        <p:nvSpPr>
          <p:cNvPr id="5" name="Footer Placeholder 4">
            <a:extLst>
              <a:ext uri="{FF2B5EF4-FFF2-40B4-BE49-F238E27FC236}">
                <a16:creationId xmlns:a16="http://schemas.microsoft.com/office/drawing/2014/main" id="{56E7DF3F-C51A-4DB1-9FCE-E3E0D8E925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269CF4-FAAB-44EF-A2A5-8352B4AA384F}"/>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7" name="Rectangle 6" descr="Tag=AccentColor&#10;Flavor=Light&#10;Target=FillAndLine">
            <a:extLst>
              <a:ext uri="{FF2B5EF4-FFF2-40B4-BE49-F238E27FC236}">
                <a16:creationId xmlns:a16="http://schemas.microsoft.com/office/drawing/2014/main" id="{417A8947-4521-4FE1-8E44-27363435CE1B}"/>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 name="connsiteX0" fmla="*/ 0 w 4243589"/>
              <a:gd name="connsiteY0" fmla="*/ 0 h 27432"/>
              <a:gd name="connsiteX1" fmla="*/ 563791 w 4243589"/>
              <a:gd name="connsiteY1" fmla="*/ 0 h 27432"/>
              <a:gd name="connsiteX2" fmla="*/ 1042710 w 4243589"/>
              <a:gd name="connsiteY2" fmla="*/ 0 h 27432"/>
              <a:gd name="connsiteX3" fmla="*/ 1733809 w 4243589"/>
              <a:gd name="connsiteY3" fmla="*/ 0 h 27432"/>
              <a:gd name="connsiteX4" fmla="*/ 2297600 w 4243589"/>
              <a:gd name="connsiteY4" fmla="*/ 0 h 27432"/>
              <a:gd name="connsiteX5" fmla="*/ 2861391 w 4243589"/>
              <a:gd name="connsiteY5" fmla="*/ 0 h 27432"/>
              <a:gd name="connsiteX6" fmla="*/ 3552490 w 4243589"/>
              <a:gd name="connsiteY6" fmla="*/ 0 h 27432"/>
              <a:gd name="connsiteX7" fmla="*/ 4243589 w 4243589"/>
              <a:gd name="connsiteY7" fmla="*/ 0 h 27432"/>
              <a:gd name="connsiteX8" fmla="*/ 4243589 w 4243589"/>
              <a:gd name="connsiteY8" fmla="*/ 27432 h 27432"/>
              <a:gd name="connsiteX9" fmla="*/ 3722234 w 4243589"/>
              <a:gd name="connsiteY9" fmla="*/ 27432 h 27432"/>
              <a:gd name="connsiteX10" fmla="*/ 3116007 w 4243589"/>
              <a:gd name="connsiteY10" fmla="*/ 27432 h 27432"/>
              <a:gd name="connsiteX11" fmla="*/ 2509780 w 4243589"/>
              <a:gd name="connsiteY11" fmla="*/ 27432 h 27432"/>
              <a:gd name="connsiteX12" fmla="*/ 1945989 w 4243589"/>
              <a:gd name="connsiteY12" fmla="*/ 27432 h 27432"/>
              <a:gd name="connsiteX13" fmla="*/ 1254890 w 4243589"/>
              <a:gd name="connsiteY13" fmla="*/ 27432 h 27432"/>
              <a:gd name="connsiteX14" fmla="*/ 563791 w 4243589"/>
              <a:gd name="connsiteY14" fmla="*/ 27432 h 27432"/>
              <a:gd name="connsiteX15" fmla="*/ 0 w 4243589"/>
              <a:gd name="connsiteY15" fmla="*/ 27432 h 27432"/>
              <a:gd name="connsiteX16" fmla="*/ 0 w 4243589"/>
              <a:gd name="connsiteY16" fmla="*/ 0 h 27432"/>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4339" y="55950"/>
                  <a:pt x="403006" y="-20141"/>
                  <a:pt x="563791" y="0"/>
                </a:cubicBezTo>
                <a:cubicBezTo>
                  <a:pt x="725314" y="42961"/>
                  <a:pt x="873659" y="-3819"/>
                  <a:pt x="1042710" y="0"/>
                </a:cubicBezTo>
                <a:cubicBezTo>
                  <a:pt x="1203868" y="53257"/>
                  <a:pt x="1296598" y="10483"/>
                  <a:pt x="1564066" y="0"/>
                </a:cubicBezTo>
                <a:cubicBezTo>
                  <a:pt x="1775654" y="-3686"/>
                  <a:pt x="1871190" y="22819"/>
                  <a:pt x="2212729" y="0"/>
                </a:cubicBezTo>
                <a:cubicBezTo>
                  <a:pt x="2513745" y="-24802"/>
                  <a:pt x="2514744" y="-26593"/>
                  <a:pt x="2776520" y="0"/>
                </a:cubicBezTo>
                <a:cubicBezTo>
                  <a:pt x="3017262" y="68996"/>
                  <a:pt x="3160682" y="-5886"/>
                  <a:pt x="3297875" y="0"/>
                </a:cubicBezTo>
                <a:cubicBezTo>
                  <a:pt x="3494303" y="6111"/>
                  <a:pt x="4010109" y="-85099"/>
                  <a:pt x="4243589" y="0"/>
                </a:cubicBezTo>
                <a:cubicBezTo>
                  <a:pt x="4243831" y="9069"/>
                  <a:pt x="4241073" y="21960"/>
                  <a:pt x="4243589" y="27432"/>
                </a:cubicBezTo>
                <a:cubicBezTo>
                  <a:pt x="4103795" y="34829"/>
                  <a:pt x="3905988" y="-58463"/>
                  <a:pt x="3637362" y="27432"/>
                </a:cubicBezTo>
                <a:cubicBezTo>
                  <a:pt x="3361136" y="33037"/>
                  <a:pt x="3261837" y="22980"/>
                  <a:pt x="3116007" y="27432"/>
                </a:cubicBezTo>
                <a:cubicBezTo>
                  <a:pt x="2917664" y="-3914"/>
                  <a:pt x="2634829" y="23660"/>
                  <a:pt x="2424908" y="27432"/>
                </a:cubicBezTo>
                <a:cubicBezTo>
                  <a:pt x="2185344" y="41656"/>
                  <a:pt x="2102493" y="43781"/>
                  <a:pt x="1861117" y="27432"/>
                </a:cubicBezTo>
                <a:cubicBezTo>
                  <a:pt x="1661138" y="44178"/>
                  <a:pt x="1495940" y="32624"/>
                  <a:pt x="1382198" y="27432"/>
                </a:cubicBezTo>
                <a:cubicBezTo>
                  <a:pt x="1338451" y="68534"/>
                  <a:pt x="1027784" y="-20067"/>
                  <a:pt x="733535" y="27432"/>
                </a:cubicBezTo>
                <a:cubicBezTo>
                  <a:pt x="443561" y="18065"/>
                  <a:pt x="359223" y="9401"/>
                  <a:pt x="0" y="27432"/>
                </a:cubicBezTo>
                <a:cubicBezTo>
                  <a:pt x="-204" y="15799"/>
                  <a:pt x="-207" y="9680"/>
                  <a:pt x="0" y="0"/>
                </a:cubicBezTo>
                <a:close/>
              </a:path>
              <a:path w="4243589" h="27432" stroke="0" extrusionOk="0">
                <a:moveTo>
                  <a:pt x="0" y="0"/>
                </a:moveTo>
                <a:cubicBezTo>
                  <a:pt x="171759" y="60331"/>
                  <a:pt x="291672" y="-26928"/>
                  <a:pt x="563791" y="0"/>
                </a:cubicBezTo>
                <a:cubicBezTo>
                  <a:pt x="811922" y="1856"/>
                  <a:pt x="847955" y="10901"/>
                  <a:pt x="1042710" y="0"/>
                </a:cubicBezTo>
                <a:cubicBezTo>
                  <a:pt x="1280270" y="-42806"/>
                  <a:pt x="1558539" y="-82256"/>
                  <a:pt x="1733809" y="0"/>
                </a:cubicBezTo>
                <a:cubicBezTo>
                  <a:pt x="1859605" y="37963"/>
                  <a:pt x="2056495" y="61164"/>
                  <a:pt x="2297600" y="0"/>
                </a:cubicBezTo>
                <a:cubicBezTo>
                  <a:pt x="2520435" y="-31087"/>
                  <a:pt x="2729137" y="-55120"/>
                  <a:pt x="2861391" y="0"/>
                </a:cubicBezTo>
                <a:cubicBezTo>
                  <a:pt x="3047376" y="53738"/>
                  <a:pt x="3429583" y="31987"/>
                  <a:pt x="3552490" y="0"/>
                </a:cubicBezTo>
                <a:cubicBezTo>
                  <a:pt x="3653050" y="-2764"/>
                  <a:pt x="3949251" y="-77161"/>
                  <a:pt x="4243589" y="0"/>
                </a:cubicBezTo>
                <a:cubicBezTo>
                  <a:pt x="4244189" y="8176"/>
                  <a:pt x="4245800" y="16943"/>
                  <a:pt x="4243589" y="27432"/>
                </a:cubicBezTo>
                <a:cubicBezTo>
                  <a:pt x="4077536" y="12033"/>
                  <a:pt x="3953127" y="19750"/>
                  <a:pt x="3722234" y="27432"/>
                </a:cubicBezTo>
                <a:cubicBezTo>
                  <a:pt x="3543088" y="-21257"/>
                  <a:pt x="3283026" y="54120"/>
                  <a:pt x="3116007" y="27432"/>
                </a:cubicBezTo>
                <a:cubicBezTo>
                  <a:pt x="2981859" y="-76717"/>
                  <a:pt x="2764521" y="-43658"/>
                  <a:pt x="2509780" y="27432"/>
                </a:cubicBezTo>
                <a:cubicBezTo>
                  <a:pt x="2269633" y="50552"/>
                  <a:pt x="2048549" y="34046"/>
                  <a:pt x="1945989" y="27432"/>
                </a:cubicBezTo>
                <a:cubicBezTo>
                  <a:pt x="1857509" y="27493"/>
                  <a:pt x="1368311" y="32668"/>
                  <a:pt x="1254890" y="27432"/>
                </a:cubicBezTo>
                <a:cubicBezTo>
                  <a:pt x="1020262" y="61936"/>
                  <a:pt x="837436" y="15125"/>
                  <a:pt x="563791" y="27432"/>
                </a:cubicBezTo>
                <a:cubicBezTo>
                  <a:pt x="257478" y="25976"/>
                  <a:pt x="130536" y="50024"/>
                  <a:pt x="0" y="27432"/>
                </a:cubicBezTo>
                <a:cubicBezTo>
                  <a:pt x="-1685" y="16483"/>
                  <a:pt x="1372" y="6593"/>
                  <a:pt x="0" y="0"/>
                </a:cubicBezTo>
                <a:close/>
              </a:path>
              <a:path w="4243589" h="27432" fill="none" stroke="0" extrusionOk="0">
                <a:moveTo>
                  <a:pt x="0" y="0"/>
                </a:moveTo>
                <a:cubicBezTo>
                  <a:pt x="114735" y="-26838"/>
                  <a:pt x="346742" y="7751"/>
                  <a:pt x="563791" y="0"/>
                </a:cubicBezTo>
                <a:cubicBezTo>
                  <a:pt x="741742" y="-7884"/>
                  <a:pt x="896466" y="-19073"/>
                  <a:pt x="1042710" y="0"/>
                </a:cubicBezTo>
                <a:cubicBezTo>
                  <a:pt x="1164185" y="25407"/>
                  <a:pt x="1345826" y="22327"/>
                  <a:pt x="1564066" y="0"/>
                </a:cubicBezTo>
                <a:cubicBezTo>
                  <a:pt x="1711064" y="23254"/>
                  <a:pt x="1944425" y="48310"/>
                  <a:pt x="2212729" y="0"/>
                </a:cubicBezTo>
                <a:cubicBezTo>
                  <a:pt x="2512870" y="-25230"/>
                  <a:pt x="2515165" y="-28038"/>
                  <a:pt x="2776520" y="0"/>
                </a:cubicBezTo>
                <a:cubicBezTo>
                  <a:pt x="3043559" y="725"/>
                  <a:pt x="3182151" y="13542"/>
                  <a:pt x="3297875" y="0"/>
                </a:cubicBezTo>
                <a:cubicBezTo>
                  <a:pt x="3418914" y="-69691"/>
                  <a:pt x="4022265" y="-35002"/>
                  <a:pt x="4243589" y="0"/>
                </a:cubicBezTo>
                <a:cubicBezTo>
                  <a:pt x="4243236" y="9690"/>
                  <a:pt x="4244805" y="21574"/>
                  <a:pt x="4243589" y="27432"/>
                </a:cubicBezTo>
                <a:cubicBezTo>
                  <a:pt x="4078196" y="62"/>
                  <a:pt x="3958019" y="8299"/>
                  <a:pt x="3637362" y="27432"/>
                </a:cubicBezTo>
                <a:cubicBezTo>
                  <a:pt x="3352984" y="62736"/>
                  <a:pt x="3260738" y="53146"/>
                  <a:pt x="3116007" y="27432"/>
                </a:cubicBezTo>
                <a:cubicBezTo>
                  <a:pt x="2988870" y="91996"/>
                  <a:pt x="2662474" y="30531"/>
                  <a:pt x="2424908" y="27432"/>
                </a:cubicBezTo>
                <a:cubicBezTo>
                  <a:pt x="2243028" y="1979"/>
                  <a:pt x="2122978" y="-12617"/>
                  <a:pt x="1861117" y="27432"/>
                </a:cubicBezTo>
                <a:cubicBezTo>
                  <a:pt x="1641281" y="31390"/>
                  <a:pt x="1503157" y="-10701"/>
                  <a:pt x="1382198" y="27432"/>
                </a:cubicBezTo>
                <a:cubicBezTo>
                  <a:pt x="1251343" y="50116"/>
                  <a:pt x="1032082" y="22184"/>
                  <a:pt x="733535" y="27432"/>
                </a:cubicBezTo>
                <a:cubicBezTo>
                  <a:pt x="412273" y="10878"/>
                  <a:pt x="346297" y="-6070"/>
                  <a:pt x="0" y="27432"/>
                </a:cubicBezTo>
                <a:cubicBezTo>
                  <a:pt x="-1537" y="14569"/>
                  <a:pt x="338" y="7773"/>
                  <a:pt x="0" y="0"/>
                </a:cubicBezTo>
                <a:close/>
              </a:path>
              <a:path w="4243589" h="27432" fill="none" stroke="0" extrusionOk="0">
                <a:moveTo>
                  <a:pt x="0" y="0"/>
                </a:moveTo>
                <a:cubicBezTo>
                  <a:pt x="132692" y="6721"/>
                  <a:pt x="366685" y="-5611"/>
                  <a:pt x="563791" y="0"/>
                </a:cubicBezTo>
                <a:cubicBezTo>
                  <a:pt x="738425" y="31799"/>
                  <a:pt x="872091" y="-4181"/>
                  <a:pt x="1042710" y="0"/>
                </a:cubicBezTo>
                <a:cubicBezTo>
                  <a:pt x="1175722" y="43940"/>
                  <a:pt x="1318188" y="26005"/>
                  <a:pt x="1564066" y="0"/>
                </a:cubicBezTo>
                <a:cubicBezTo>
                  <a:pt x="1752710" y="-6479"/>
                  <a:pt x="1912918" y="30183"/>
                  <a:pt x="2212729" y="0"/>
                </a:cubicBezTo>
                <a:cubicBezTo>
                  <a:pt x="2513899" y="-24984"/>
                  <a:pt x="2514998" y="-27156"/>
                  <a:pt x="2776520" y="0"/>
                </a:cubicBezTo>
                <a:cubicBezTo>
                  <a:pt x="3021300" y="45898"/>
                  <a:pt x="3148674" y="16481"/>
                  <a:pt x="3297875" y="0"/>
                </a:cubicBezTo>
                <a:cubicBezTo>
                  <a:pt x="3440733" y="-24771"/>
                  <a:pt x="4004379" y="-52888"/>
                  <a:pt x="4243589" y="0"/>
                </a:cubicBezTo>
                <a:cubicBezTo>
                  <a:pt x="4243114" y="8594"/>
                  <a:pt x="4242615" y="21904"/>
                  <a:pt x="4243589" y="27432"/>
                </a:cubicBezTo>
                <a:cubicBezTo>
                  <a:pt x="4061378" y="9370"/>
                  <a:pt x="3951370" y="-148"/>
                  <a:pt x="3637362" y="27432"/>
                </a:cubicBezTo>
                <a:cubicBezTo>
                  <a:pt x="3361211" y="48450"/>
                  <a:pt x="3260406" y="31611"/>
                  <a:pt x="3116007" y="27432"/>
                </a:cubicBezTo>
                <a:cubicBezTo>
                  <a:pt x="2953268" y="13936"/>
                  <a:pt x="2632986" y="41881"/>
                  <a:pt x="2424908" y="27432"/>
                </a:cubicBezTo>
                <a:cubicBezTo>
                  <a:pt x="2218124" y="18771"/>
                  <a:pt x="2097439" y="11989"/>
                  <a:pt x="1861117" y="27432"/>
                </a:cubicBezTo>
                <a:cubicBezTo>
                  <a:pt x="1635898" y="48784"/>
                  <a:pt x="1495218" y="18408"/>
                  <a:pt x="1382198" y="27432"/>
                </a:cubicBezTo>
                <a:cubicBezTo>
                  <a:pt x="1238159" y="52563"/>
                  <a:pt x="1010869" y="-44370"/>
                  <a:pt x="733535" y="27432"/>
                </a:cubicBezTo>
                <a:cubicBezTo>
                  <a:pt x="434392" y="1493"/>
                  <a:pt x="343034" y="13449"/>
                  <a:pt x="0" y="27432"/>
                </a:cubicBezTo>
                <a:cubicBezTo>
                  <a:pt x="-1121" y="16693"/>
                  <a:pt x="225" y="965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 name="connsiteX0" fmla="*/ 0 w 4243589"/>
                      <a:gd name="connsiteY0" fmla="*/ 0 h 27432"/>
                      <a:gd name="connsiteX1" fmla="*/ 563791 w 4243589"/>
                      <a:gd name="connsiteY1" fmla="*/ 0 h 27432"/>
                      <a:gd name="connsiteX2" fmla="*/ 1042710 w 4243589"/>
                      <a:gd name="connsiteY2" fmla="*/ 0 h 27432"/>
                      <a:gd name="connsiteX3" fmla="*/ 1733809 w 4243589"/>
                      <a:gd name="connsiteY3" fmla="*/ 0 h 27432"/>
                      <a:gd name="connsiteX4" fmla="*/ 2297600 w 4243589"/>
                      <a:gd name="connsiteY4" fmla="*/ 0 h 27432"/>
                      <a:gd name="connsiteX5" fmla="*/ 2861391 w 4243589"/>
                      <a:gd name="connsiteY5" fmla="*/ 0 h 27432"/>
                      <a:gd name="connsiteX6" fmla="*/ 3552490 w 4243589"/>
                      <a:gd name="connsiteY6" fmla="*/ 0 h 27432"/>
                      <a:gd name="connsiteX7" fmla="*/ 4243589 w 4243589"/>
                      <a:gd name="connsiteY7" fmla="*/ 0 h 27432"/>
                      <a:gd name="connsiteX8" fmla="*/ 4243589 w 4243589"/>
                      <a:gd name="connsiteY8" fmla="*/ 27432 h 27432"/>
                      <a:gd name="connsiteX9" fmla="*/ 3722234 w 4243589"/>
                      <a:gd name="connsiteY9" fmla="*/ 27432 h 27432"/>
                      <a:gd name="connsiteX10" fmla="*/ 3116007 w 4243589"/>
                      <a:gd name="connsiteY10" fmla="*/ 27432 h 27432"/>
                      <a:gd name="connsiteX11" fmla="*/ 2509780 w 4243589"/>
                      <a:gd name="connsiteY11" fmla="*/ 27432 h 27432"/>
                      <a:gd name="connsiteX12" fmla="*/ 1945989 w 4243589"/>
                      <a:gd name="connsiteY12" fmla="*/ 27432 h 27432"/>
                      <a:gd name="connsiteX13" fmla="*/ 1254890 w 4243589"/>
                      <a:gd name="connsiteY13" fmla="*/ 27432 h 27432"/>
                      <a:gd name="connsiteX14" fmla="*/ 563791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5810" y="20981"/>
                          <a:pt x="398886" y="-17697"/>
                          <a:pt x="563791" y="0"/>
                        </a:cubicBezTo>
                        <a:cubicBezTo>
                          <a:pt x="733057" y="30669"/>
                          <a:pt x="892815" y="-4840"/>
                          <a:pt x="1042710" y="0"/>
                        </a:cubicBezTo>
                        <a:cubicBezTo>
                          <a:pt x="1191420" y="28610"/>
                          <a:pt x="1323570" y="-3741"/>
                          <a:pt x="1564066" y="0"/>
                        </a:cubicBezTo>
                        <a:cubicBezTo>
                          <a:pt x="1774096" y="5222"/>
                          <a:pt x="1901043" y="24509"/>
                          <a:pt x="2212729" y="0"/>
                        </a:cubicBezTo>
                        <a:cubicBezTo>
                          <a:pt x="2513476" y="-25034"/>
                          <a:pt x="2514785" y="-26717"/>
                          <a:pt x="2776520" y="0"/>
                        </a:cubicBezTo>
                        <a:cubicBezTo>
                          <a:pt x="3028238" y="46961"/>
                          <a:pt x="3165558" y="584"/>
                          <a:pt x="3297875" y="0"/>
                        </a:cubicBezTo>
                        <a:cubicBezTo>
                          <a:pt x="3442261" y="-10195"/>
                          <a:pt x="4011204" y="-62373"/>
                          <a:pt x="4243589" y="0"/>
                        </a:cubicBezTo>
                        <a:cubicBezTo>
                          <a:pt x="4242777" y="8405"/>
                          <a:pt x="4242001" y="21756"/>
                          <a:pt x="4243589" y="27432"/>
                        </a:cubicBezTo>
                        <a:cubicBezTo>
                          <a:pt x="4109466" y="17148"/>
                          <a:pt x="3915081" y="-29826"/>
                          <a:pt x="3637362" y="27432"/>
                        </a:cubicBezTo>
                        <a:cubicBezTo>
                          <a:pt x="3354304" y="38168"/>
                          <a:pt x="3259898" y="26347"/>
                          <a:pt x="3116007" y="27432"/>
                        </a:cubicBezTo>
                        <a:cubicBezTo>
                          <a:pt x="2949637" y="8343"/>
                          <a:pt x="2625555" y="32779"/>
                          <a:pt x="2424908" y="27432"/>
                        </a:cubicBezTo>
                        <a:cubicBezTo>
                          <a:pt x="2203818" y="31297"/>
                          <a:pt x="2094998" y="23473"/>
                          <a:pt x="1861117" y="27432"/>
                        </a:cubicBezTo>
                        <a:cubicBezTo>
                          <a:pt x="1647658" y="46853"/>
                          <a:pt x="1499035" y="21042"/>
                          <a:pt x="1382198" y="27432"/>
                        </a:cubicBezTo>
                        <a:cubicBezTo>
                          <a:pt x="1297441" y="56771"/>
                          <a:pt x="1036114" y="7091"/>
                          <a:pt x="733535" y="27432"/>
                        </a:cubicBezTo>
                        <a:cubicBezTo>
                          <a:pt x="433191" y="17735"/>
                          <a:pt x="355887" y="5944"/>
                          <a:pt x="0" y="27432"/>
                        </a:cubicBezTo>
                        <a:cubicBezTo>
                          <a:pt x="-476" y="15539"/>
                          <a:pt x="-411" y="9181"/>
                          <a:pt x="0" y="0"/>
                        </a:cubicBezTo>
                        <a:close/>
                      </a:path>
                      <a:path w="4243589" h="27432" stroke="0" extrusionOk="0">
                        <a:moveTo>
                          <a:pt x="0" y="0"/>
                        </a:moveTo>
                        <a:cubicBezTo>
                          <a:pt x="151143" y="39936"/>
                          <a:pt x="304017" y="-10420"/>
                          <a:pt x="563791" y="0"/>
                        </a:cubicBezTo>
                        <a:cubicBezTo>
                          <a:pt x="813249" y="539"/>
                          <a:pt x="841506" y="9454"/>
                          <a:pt x="1042710" y="0"/>
                        </a:cubicBezTo>
                        <a:cubicBezTo>
                          <a:pt x="1267965" y="-29665"/>
                          <a:pt x="1570418" y="-61038"/>
                          <a:pt x="1733809" y="0"/>
                        </a:cubicBezTo>
                        <a:cubicBezTo>
                          <a:pt x="1874287" y="31139"/>
                          <a:pt x="2053554" y="17058"/>
                          <a:pt x="2297600" y="0"/>
                        </a:cubicBezTo>
                        <a:cubicBezTo>
                          <a:pt x="2538606" y="-10297"/>
                          <a:pt x="2714551" y="-39338"/>
                          <a:pt x="2861391" y="0"/>
                        </a:cubicBezTo>
                        <a:cubicBezTo>
                          <a:pt x="3026919" y="28587"/>
                          <a:pt x="3412894" y="29126"/>
                          <a:pt x="3552490" y="0"/>
                        </a:cubicBezTo>
                        <a:cubicBezTo>
                          <a:pt x="3686081" y="-14849"/>
                          <a:pt x="3949661" y="-63071"/>
                          <a:pt x="4243589" y="0"/>
                        </a:cubicBezTo>
                        <a:cubicBezTo>
                          <a:pt x="4244093" y="9145"/>
                          <a:pt x="4245348" y="18278"/>
                          <a:pt x="4243589" y="27432"/>
                        </a:cubicBezTo>
                        <a:cubicBezTo>
                          <a:pt x="4086617" y="11324"/>
                          <a:pt x="3946386" y="30245"/>
                          <a:pt x="3722234" y="27432"/>
                        </a:cubicBezTo>
                        <a:cubicBezTo>
                          <a:pt x="3527135" y="-8703"/>
                          <a:pt x="3279168" y="54419"/>
                          <a:pt x="3116007" y="27432"/>
                        </a:cubicBezTo>
                        <a:cubicBezTo>
                          <a:pt x="2973085" y="-42753"/>
                          <a:pt x="2755006" y="-7918"/>
                          <a:pt x="2509780" y="27432"/>
                        </a:cubicBezTo>
                        <a:cubicBezTo>
                          <a:pt x="2274221" y="27759"/>
                          <a:pt x="2060386" y="46729"/>
                          <a:pt x="1945989" y="27432"/>
                        </a:cubicBezTo>
                        <a:cubicBezTo>
                          <a:pt x="1841378" y="14504"/>
                          <a:pt x="1377651" y="30057"/>
                          <a:pt x="1254890" y="27432"/>
                        </a:cubicBezTo>
                        <a:cubicBezTo>
                          <a:pt x="1070932" y="44161"/>
                          <a:pt x="837558" y="21232"/>
                          <a:pt x="563791" y="27432"/>
                        </a:cubicBezTo>
                        <a:cubicBezTo>
                          <a:pt x="262927" y="23954"/>
                          <a:pt x="131332" y="37978"/>
                          <a:pt x="0" y="27432"/>
                        </a:cubicBezTo>
                        <a:cubicBezTo>
                          <a:pt x="-736" y="17315"/>
                          <a:pt x="432" y="6508"/>
                          <a:pt x="0" y="0"/>
                        </a:cubicBezTo>
                        <a:close/>
                      </a:path>
                      <a:path w="4243589" h="27432" fill="none" stroke="0" extrusionOk="0">
                        <a:moveTo>
                          <a:pt x="0" y="0"/>
                        </a:moveTo>
                        <a:cubicBezTo>
                          <a:pt x="143706" y="-24070"/>
                          <a:pt x="370953" y="-2854"/>
                          <a:pt x="563791" y="0"/>
                        </a:cubicBezTo>
                        <a:cubicBezTo>
                          <a:pt x="754576" y="7064"/>
                          <a:pt x="895371" y="-5198"/>
                          <a:pt x="1042710" y="0"/>
                        </a:cubicBezTo>
                        <a:cubicBezTo>
                          <a:pt x="1174003" y="11148"/>
                          <a:pt x="1351530" y="8088"/>
                          <a:pt x="1564066" y="0"/>
                        </a:cubicBezTo>
                        <a:cubicBezTo>
                          <a:pt x="1755407" y="12600"/>
                          <a:pt x="1941012" y="38950"/>
                          <a:pt x="2212729" y="0"/>
                        </a:cubicBezTo>
                        <a:cubicBezTo>
                          <a:pt x="2513544" y="-25113"/>
                          <a:pt x="2515180" y="-27658"/>
                          <a:pt x="2776520" y="0"/>
                        </a:cubicBezTo>
                        <a:cubicBezTo>
                          <a:pt x="3030391" y="25935"/>
                          <a:pt x="3168038" y="28221"/>
                          <a:pt x="3297875" y="0"/>
                        </a:cubicBezTo>
                        <a:cubicBezTo>
                          <a:pt x="3412066" y="-64975"/>
                          <a:pt x="3985860" y="-4208"/>
                          <a:pt x="4243589" y="0"/>
                        </a:cubicBezTo>
                        <a:cubicBezTo>
                          <a:pt x="4243032" y="8537"/>
                          <a:pt x="4244511" y="21849"/>
                          <a:pt x="4243589" y="27432"/>
                        </a:cubicBezTo>
                        <a:cubicBezTo>
                          <a:pt x="4072158" y="-309"/>
                          <a:pt x="3960368" y="37416"/>
                          <a:pt x="3637362" y="27432"/>
                        </a:cubicBezTo>
                        <a:cubicBezTo>
                          <a:pt x="3358910" y="62085"/>
                          <a:pt x="3255504" y="46768"/>
                          <a:pt x="3116007" y="27432"/>
                        </a:cubicBezTo>
                        <a:cubicBezTo>
                          <a:pt x="3002835" y="57969"/>
                          <a:pt x="2624892" y="43730"/>
                          <a:pt x="2424908" y="27432"/>
                        </a:cubicBezTo>
                        <a:cubicBezTo>
                          <a:pt x="2240994" y="6861"/>
                          <a:pt x="2094743" y="-25079"/>
                          <a:pt x="1861117" y="27432"/>
                        </a:cubicBezTo>
                        <a:cubicBezTo>
                          <a:pt x="1629201" y="50353"/>
                          <a:pt x="1484140" y="-4358"/>
                          <a:pt x="1382198" y="27432"/>
                        </a:cubicBezTo>
                        <a:cubicBezTo>
                          <a:pt x="1211704" y="43024"/>
                          <a:pt x="1030972" y="8006"/>
                          <a:pt x="733535" y="27432"/>
                        </a:cubicBezTo>
                        <a:cubicBezTo>
                          <a:pt x="421844" y="14473"/>
                          <a:pt x="334544" y="-5295"/>
                          <a:pt x="0" y="27432"/>
                        </a:cubicBezTo>
                        <a:cubicBezTo>
                          <a:pt x="-1508" y="15815"/>
                          <a:pt x="-177" y="8147"/>
                          <a:pt x="0" y="0"/>
                        </a:cubicBezTo>
                        <a:close/>
                      </a:path>
                    </a:pathLst>
                  </a:cu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17752016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BCAB65F-E1CD-4DF5-869D-309059F8B1B3}" type="datetimeFigureOut">
              <a:rPr lang="en-US" smtClean="0"/>
              <a:t>11/7/22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D85ABD7-13F5-4022-B0BE-A42311CF7076}" type="slidenum">
              <a:rPr lang="en-US" smtClean="0"/>
              <a:t>‹#›</a:t>
            </a:fld>
            <a:endParaRPr lang="en-US"/>
          </a:p>
        </p:txBody>
      </p:sp>
    </p:spTree>
    <p:extLst>
      <p:ext uri="{BB962C8B-B14F-4D97-AF65-F5344CB8AC3E}">
        <p14:creationId xmlns:p14="http://schemas.microsoft.com/office/powerpoint/2010/main" val="286850664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BCAB65F-E1CD-4DF5-869D-309059F8B1B3}" type="datetimeFigureOut">
              <a:rPr lang="en-US" smtClean="0"/>
              <a:t>11/7/22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D85ABD7-13F5-4022-B0BE-A42311CF7076}" type="slidenum">
              <a:rPr lang="en-US" smtClean="0"/>
              <a:t>‹#›</a:t>
            </a:fld>
            <a:endParaRPr lang="en-US"/>
          </a:p>
        </p:txBody>
      </p:sp>
    </p:spTree>
    <p:extLst>
      <p:ext uri="{BB962C8B-B14F-4D97-AF65-F5344CB8AC3E}">
        <p14:creationId xmlns:p14="http://schemas.microsoft.com/office/powerpoint/2010/main" val="96977405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BCAB65F-E1CD-4DF5-869D-309059F8B1B3}" type="datetimeFigureOut">
              <a:rPr lang="en-US" smtClean="0"/>
              <a:t>11/7/22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85ABD7-13F5-4022-B0BE-A42311CF7076}" type="slidenum">
              <a:rPr lang="en-US" smtClean="0"/>
              <a:t>‹#›</a:t>
            </a:fld>
            <a:endParaRPr lang="en-US"/>
          </a:p>
        </p:txBody>
      </p:sp>
    </p:spTree>
    <p:extLst>
      <p:ext uri="{BB962C8B-B14F-4D97-AF65-F5344CB8AC3E}">
        <p14:creationId xmlns:p14="http://schemas.microsoft.com/office/powerpoint/2010/main" val="355689590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BCAB65F-E1CD-4DF5-869D-309059F8B1B3}" type="datetimeFigureOut">
              <a:rPr lang="en-US" smtClean="0"/>
              <a:t>11/7/22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85ABD7-13F5-4022-B0BE-A42311CF7076}" type="slidenum">
              <a:rPr lang="en-US" smtClean="0"/>
              <a:t>‹#›</a:t>
            </a:fld>
            <a:endParaRPr lang="en-US"/>
          </a:p>
        </p:txBody>
      </p:sp>
    </p:spTree>
    <p:extLst>
      <p:ext uri="{BB962C8B-B14F-4D97-AF65-F5344CB8AC3E}">
        <p14:creationId xmlns:p14="http://schemas.microsoft.com/office/powerpoint/2010/main" val="18285275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DE264-531D-49C1-A8AF-2B4C1D218FA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4B9A1B8-2F1B-46AA-858A-CFFF5AF7CEB0}"/>
              </a:ext>
            </a:extLst>
          </p:cNvPr>
          <p:cNvSpPr>
            <a:spLocks noGrp="1"/>
          </p:cNvSpPr>
          <p:nvPr>
            <p:ph sz="half" idx="1"/>
          </p:nvPr>
        </p:nvSpPr>
        <p:spPr>
          <a:xfrm>
            <a:off x="838200" y="1929384"/>
            <a:ext cx="5181600" cy="42519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E6B9631-18C0-43BD-8AF3-9137D6D4C234}"/>
              </a:ext>
            </a:extLst>
          </p:cNvPr>
          <p:cNvSpPr>
            <a:spLocks noGrp="1"/>
          </p:cNvSpPr>
          <p:nvPr>
            <p:ph sz="half" idx="2"/>
          </p:nvPr>
        </p:nvSpPr>
        <p:spPr>
          <a:xfrm>
            <a:off x="6172200" y="1929384"/>
            <a:ext cx="5181600" cy="42519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9032FCA-14C6-4497-9C27-3F58062442CE}"/>
              </a:ext>
            </a:extLst>
          </p:cNvPr>
          <p:cNvSpPr>
            <a:spLocks noGrp="1"/>
          </p:cNvSpPr>
          <p:nvPr>
            <p:ph type="dt" sz="half" idx="10"/>
          </p:nvPr>
        </p:nvSpPr>
        <p:spPr/>
        <p:txBody>
          <a:bodyPr/>
          <a:lstStyle/>
          <a:p>
            <a:fld id="{72345051-2045-45DA-935E-2E3CA1A69ADC}" type="datetimeFigureOut">
              <a:rPr lang="en-US" smtClean="0"/>
              <a:t>11/7/22</a:t>
            </a:fld>
            <a:endParaRPr lang="en-US"/>
          </a:p>
        </p:txBody>
      </p:sp>
      <p:sp>
        <p:nvSpPr>
          <p:cNvPr id="6" name="Footer Placeholder 5">
            <a:extLst>
              <a:ext uri="{FF2B5EF4-FFF2-40B4-BE49-F238E27FC236}">
                <a16:creationId xmlns:a16="http://schemas.microsoft.com/office/drawing/2014/main" id="{961E5057-693B-4E10-958E-0ABE79FEC7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0CECB1-0A35-4C10-9D3D-FE4404283011}"/>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9" name="Rectangle 8" descr="Tag=AccentColor&#10;Flavor=Light&#10;Target=FillAndLine">
            <a:extLst>
              <a:ext uri="{FF2B5EF4-FFF2-40B4-BE49-F238E27FC236}">
                <a16:creationId xmlns:a16="http://schemas.microsoft.com/office/drawing/2014/main" id="{2FAAC677-2D37-4F63-9C4B-711A2988EE0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 name="connsiteX0" fmla="*/ 0 w 10515600"/>
              <a:gd name="connsiteY0" fmla="*/ 0 h 27432"/>
              <a:gd name="connsiteX1" fmla="*/ 552069 w 10515600"/>
              <a:gd name="connsiteY1" fmla="*/ 0 h 27432"/>
              <a:gd name="connsiteX2" fmla="*/ 893826 w 10515600"/>
              <a:gd name="connsiteY2" fmla="*/ 0 h 27432"/>
              <a:gd name="connsiteX3" fmla="*/ 1761363 w 10515600"/>
              <a:gd name="connsiteY3" fmla="*/ 0 h 27432"/>
              <a:gd name="connsiteX4" fmla="*/ 2313432 w 10515600"/>
              <a:gd name="connsiteY4" fmla="*/ 0 h 27432"/>
              <a:gd name="connsiteX5" fmla="*/ 2865501 w 10515600"/>
              <a:gd name="connsiteY5" fmla="*/ 0 h 27432"/>
              <a:gd name="connsiteX6" fmla="*/ 3733038 w 10515600"/>
              <a:gd name="connsiteY6" fmla="*/ 0 h 27432"/>
              <a:gd name="connsiteX7" fmla="*/ 4179951 w 10515600"/>
              <a:gd name="connsiteY7" fmla="*/ 0 h 27432"/>
              <a:gd name="connsiteX8" fmla="*/ 5047488 w 10515600"/>
              <a:gd name="connsiteY8" fmla="*/ 0 h 27432"/>
              <a:gd name="connsiteX9" fmla="*/ 5915025 w 10515600"/>
              <a:gd name="connsiteY9" fmla="*/ 0 h 27432"/>
              <a:gd name="connsiteX10" fmla="*/ 6572250 w 10515600"/>
              <a:gd name="connsiteY10" fmla="*/ 0 h 27432"/>
              <a:gd name="connsiteX11" fmla="*/ 7439787 w 10515600"/>
              <a:gd name="connsiteY11" fmla="*/ 0 h 27432"/>
              <a:gd name="connsiteX12" fmla="*/ 7991856 w 10515600"/>
              <a:gd name="connsiteY12" fmla="*/ 0 h 27432"/>
              <a:gd name="connsiteX13" fmla="*/ 8543925 w 10515600"/>
              <a:gd name="connsiteY13" fmla="*/ 0 h 27432"/>
              <a:gd name="connsiteX14" fmla="*/ 9306306 w 10515600"/>
              <a:gd name="connsiteY14" fmla="*/ 0 h 27432"/>
              <a:gd name="connsiteX15" fmla="*/ 9858375 w 10515600"/>
              <a:gd name="connsiteY15" fmla="*/ 0 h 27432"/>
              <a:gd name="connsiteX16" fmla="*/ 10515600 w 10515600"/>
              <a:gd name="connsiteY16" fmla="*/ 0 h 27432"/>
              <a:gd name="connsiteX17" fmla="*/ 10515600 w 10515600"/>
              <a:gd name="connsiteY17" fmla="*/ 27432 h 27432"/>
              <a:gd name="connsiteX18" fmla="*/ 9753219 w 10515600"/>
              <a:gd name="connsiteY18" fmla="*/ 27432 h 27432"/>
              <a:gd name="connsiteX19" fmla="*/ 9411462 w 10515600"/>
              <a:gd name="connsiteY19" fmla="*/ 27432 h 27432"/>
              <a:gd name="connsiteX20" fmla="*/ 8964549 w 10515600"/>
              <a:gd name="connsiteY20" fmla="*/ 27432 h 27432"/>
              <a:gd name="connsiteX21" fmla="*/ 8097012 w 10515600"/>
              <a:gd name="connsiteY21" fmla="*/ 27432 h 27432"/>
              <a:gd name="connsiteX22" fmla="*/ 7439787 w 10515600"/>
              <a:gd name="connsiteY22" fmla="*/ 27432 h 27432"/>
              <a:gd name="connsiteX23" fmla="*/ 6992874 w 10515600"/>
              <a:gd name="connsiteY23" fmla="*/ 27432 h 27432"/>
              <a:gd name="connsiteX24" fmla="*/ 6335649 w 10515600"/>
              <a:gd name="connsiteY24" fmla="*/ 27432 h 27432"/>
              <a:gd name="connsiteX25" fmla="*/ 5993892 w 10515600"/>
              <a:gd name="connsiteY25" fmla="*/ 27432 h 27432"/>
              <a:gd name="connsiteX26" fmla="*/ 5652135 w 10515600"/>
              <a:gd name="connsiteY26" fmla="*/ 27432 h 27432"/>
              <a:gd name="connsiteX27" fmla="*/ 4994910 w 10515600"/>
              <a:gd name="connsiteY27" fmla="*/ 27432 h 27432"/>
              <a:gd name="connsiteX28" fmla="*/ 4547997 w 10515600"/>
              <a:gd name="connsiteY28" fmla="*/ 27432 h 27432"/>
              <a:gd name="connsiteX29" fmla="*/ 3785616 w 10515600"/>
              <a:gd name="connsiteY29" fmla="*/ 27432 h 27432"/>
              <a:gd name="connsiteX30" fmla="*/ 3338703 w 10515600"/>
              <a:gd name="connsiteY30" fmla="*/ 27432 h 27432"/>
              <a:gd name="connsiteX31" fmla="*/ 2576322 w 10515600"/>
              <a:gd name="connsiteY31" fmla="*/ 27432 h 27432"/>
              <a:gd name="connsiteX32" fmla="*/ 2234565 w 10515600"/>
              <a:gd name="connsiteY32" fmla="*/ 27432 h 27432"/>
              <a:gd name="connsiteX33" fmla="*/ 1472184 w 10515600"/>
              <a:gd name="connsiteY33" fmla="*/ 27432 h 27432"/>
              <a:gd name="connsiteX34" fmla="*/ 1025271 w 10515600"/>
              <a:gd name="connsiteY34" fmla="*/ 27432 h 27432"/>
              <a:gd name="connsiteX35" fmla="*/ 683514 w 10515600"/>
              <a:gd name="connsiteY35" fmla="*/ 27432 h 27432"/>
              <a:gd name="connsiteX36" fmla="*/ 0 w 10515600"/>
              <a:gd name="connsiteY36" fmla="*/ 27432 h 27432"/>
              <a:gd name="connsiteX37" fmla="*/ 0 w 10515600"/>
              <a:gd name="connsiteY37" fmla="*/ 0 h 27432"/>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95171" y="-2946"/>
                  <a:pt x="254944" y="21463"/>
                  <a:pt x="446913" y="0"/>
                </a:cubicBezTo>
                <a:cubicBezTo>
                  <a:pt x="610547" y="-27054"/>
                  <a:pt x="880432" y="-49280"/>
                  <a:pt x="1104138" y="0"/>
                </a:cubicBezTo>
                <a:cubicBezTo>
                  <a:pt x="1386222" y="30875"/>
                  <a:pt x="1526793" y="6615"/>
                  <a:pt x="1866519" y="0"/>
                </a:cubicBezTo>
                <a:cubicBezTo>
                  <a:pt x="2219945" y="5173"/>
                  <a:pt x="2042002" y="-50475"/>
                  <a:pt x="2208276" y="0"/>
                </a:cubicBezTo>
                <a:cubicBezTo>
                  <a:pt x="2373758" y="-22381"/>
                  <a:pt x="2422904" y="-318"/>
                  <a:pt x="2550033" y="0"/>
                </a:cubicBezTo>
                <a:cubicBezTo>
                  <a:pt x="2600212" y="-3610"/>
                  <a:pt x="3111468" y="-16899"/>
                  <a:pt x="3417570" y="0"/>
                </a:cubicBezTo>
                <a:cubicBezTo>
                  <a:pt x="3762787" y="-24132"/>
                  <a:pt x="3957992" y="-9489"/>
                  <a:pt x="4074795" y="0"/>
                </a:cubicBezTo>
                <a:cubicBezTo>
                  <a:pt x="4236696" y="-5941"/>
                  <a:pt x="4280234" y="1978"/>
                  <a:pt x="4416552" y="0"/>
                </a:cubicBezTo>
                <a:cubicBezTo>
                  <a:pt x="4542658" y="49943"/>
                  <a:pt x="4899009" y="8075"/>
                  <a:pt x="5073777" y="0"/>
                </a:cubicBezTo>
                <a:cubicBezTo>
                  <a:pt x="5289767" y="20656"/>
                  <a:pt x="5516347" y="58997"/>
                  <a:pt x="5941314" y="0"/>
                </a:cubicBezTo>
                <a:cubicBezTo>
                  <a:pt x="6249269" y="-24769"/>
                  <a:pt x="6313256" y="-14113"/>
                  <a:pt x="6493383" y="0"/>
                </a:cubicBezTo>
                <a:cubicBezTo>
                  <a:pt x="6634064" y="11442"/>
                  <a:pt x="6898794" y="34586"/>
                  <a:pt x="7045452" y="0"/>
                </a:cubicBezTo>
                <a:cubicBezTo>
                  <a:pt x="7129415" y="-30628"/>
                  <a:pt x="7509021" y="20185"/>
                  <a:pt x="7702677" y="0"/>
                </a:cubicBezTo>
                <a:cubicBezTo>
                  <a:pt x="7863191" y="-23501"/>
                  <a:pt x="8245714" y="-13255"/>
                  <a:pt x="8465058" y="0"/>
                </a:cubicBezTo>
                <a:cubicBezTo>
                  <a:pt x="8584317" y="-23229"/>
                  <a:pt x="8932384" y="-53511"/>
                  <a:pt x="9227439" y="0"/>
                </a:cubicBezTo>
                <a:cubicBezTo>
                  <a:pt x="9498761" y="36973"/>
                  <a:pt x="10073964" y="60828"/>
                  <a:pt x="10515600" y="0"/>
                </a:cubicBezTo>
                <a:cubicBezTo>
                  <a:pt x="10514925" y="12531"/>
                  <a:pt x="10515791" y="15071"/>
                  <a:pt x="10515600" y="27432"/>
                </a:cubicBezTo>
                <a:cubicBezTo>
                  <a:pt x="10304987" y="8573"/>
                  <a:pt x="10222064" y="-10463"/>
                  <a:pt x="10068687" y="27432"/>
                </a:cubicBezTo>
                <a:cubicBezTo>
                  <a:pt x="9975801" y="-95065"/>
                  <a:pt x="9541273" y="-25873"/>
                  <a:pt x="9201150" y="27432"/>
                </a:cubicBezTo>
                <a:cubicBezTo>
                  <a:pt x="8898243" y="44979"/>
                  <a:pt x="8872919" y="-2461"/>
                  <a:pt x="8543925" y="27432"/>
                </a:cubicBezTo>
                <a:cubicBezTo>
                  <a:pt x="8223845" y="64531"/>
                  <a:pt x="8297707" y="28525"/>
                  <a:pt x="8202168" y="27432"/>
                </a:cubicBezTo>
                <a:cubicBezTo>
                  <a:pt x="8155305" y="19995"/>
                  <a:pt x="7790683" y="-72081"/>
                  <a:pt x="7544943" y="27432"/>
                </a:cubicBezTo>
                <a:cubicBezTo>
                  <a:pt x="7272859" y="50428"/>
                  <a:pt x="7127762" y="65778"/>
                  <a:pt x="6992874" y="27432"/>
                </a:cubicBezTo>
                <a:cubicBezTo>
                  <a:pt x="6862491" y="50128"/>
                  <a:pt x="6703107" y="-4056"/>
                  <a:pt x="6440805" y="27432"/>
                </a:cubicBezTo>
                <a:cubicBezTo>
                  <a:pt x="6219930" y="29520"/>
                  <a:pt x="6067113" y="52720"/>
                  <a:pt x="5888736" y="27432"/>
                </a:cubicBezTo>
                <a:cubicBezTo>
                  <a:pt x="5764342" y="-2882"/>
                  <a:pt x="5599105" y="35441"/>
                  <a:pt x="5336667" y="27432"/>
                </a:cubicBezTo>
                <a:cubicBezTo>
                  <a:pt x="5141294" y="18845"/>
                  <a:pt x="4841720" y="95353"/>
                  <a:pt x="4574286" y="27432"/>
                </a:cubicBezTo>
                <a:cubicBezTo>
                  <a:pt x="4253139" y="-8769"/>
                  <a:pt x="4143892" y="25527"/>
                  <a:pt x="3917061" y="27432"/>
                </a:cubicBezTo>
                <a:cubicBezTo>
                  <a:pt x="3707455" y="17518"/>
                  <a:pt x="3667936" y="32365"/>
                  <a:pt x="3575304" y="27432"/>
                </a:cubicBezTo>
                <a:cubicBezTo>
                  <a:pt x="3523089" y="74579"/>
                  <a:pt x="3227475" y="44946"/>
                  <a:pt x="3023235" y="27432"/>
                </a:cubicBezTo>
                <a:cubicBezTo>
                  <a:pt x="2925526" y="-56916"/>
                  <a:pt x="2617472" y="-11928"/>
                  <a:pt x="2260854" y="27432"/>
                </a:cubicBezTo>
                <a:cubicBezTo>
                  <a:pt x="1941934" y="26894"/>
                  <a:pt x="2002855" y="10357"/>
                  <a:pt x="1813941" y="27432"/>
                </a:cubicBezTo>
                <a:cubicBezTo>
                  <a:pt x="1716297" y="69102"/>
                  <a:pt x="1197961" y="-12710"/>
                  <a:pt x="946404" y="27432"/>
                </a:cubicBezTo>
                <a:cubicBezTo>
                  <a:pt x="676058" y="-58786"/>
                  <a:pt x="411709" y="80513"/>
                  <a:pt x="0" y="27432"/>
                </a:cubicBezTo>
                <a:cubicBezTo>
                  <a:pt x="-741" y="15061"/>
                  <a:pt x="599" y="5890"/>
                  <a:pt x="0" y="0"/>
                </a:cubicBezTo>
                <a:close/>
              </a:path>
              <a:path w="10515600" h="27432" stroke="0" extrusionOk="0">
                <a:moveTo>
                  <a:pt x="0" y="0"/>
                </a:moveTo>
                <a:cubicBezTo>
                  <a:pt x="197636" y="-14403"/>
                  <a:pt x="307097" y="51200"/>
                  <a:pt x="552069" y="0"/>
                </a:cubicBezTo>
                <a:cubicBezTo>
                  <a:pt x="773398" y="-20387"/>
                  <a:pt x="764434" y="-14726"/>
                  <a:pt x="893826" y="0"/>
                </a:cubicBezTo>
                <a:cubicBezTo>
                  <a:pt x="1089609" y="41959"/>
                  <a:pt x="1502681" y="23952"/>
                  <a:pt x="1761363" y="0"/>
                </a:cubicBezTo>
                <a:cubicBezTo>
                  <a:pt x="2078527" y="23393"/>
                  <a:pt x="2115400" y="5051"/>
                  <a:pt x="2313432" y="0"/>
                </a:cubicBezTo>
                <a:cubicBezTo>
                  <a:pt x="2485133" y="-21447"/>
                  <a:pt x="2720758" y="-54054"/>
                  <a:pt x="2865501" y="0"/>
                </a:cubicBezTo>
                <a:cubicBezTo>
                  <a:pt x="2974787" y="110985"/>
                  <a:pt x="3403822" y="56970"/>
                  <a:pt x="3733038" y="0"/>
                </a:cubicBezTo>
                <a:cubicBezTo>
                  <a:pt x="4127537" y="-37158"/>
                  <a:pt x="4012748" y="-9792"/>
                  <a:pt x="4179951" y="0"/>
                </a:cubicBezTo>
                <a:cubicBezTo>
                  <a:pt x="4419456" y="18947"/>
                  <a:pt x="4692293" y="43429"/>
                  <a:pt x="5047488" y="0"/>
                </a:cubicBezTo>
                <a:cubicBezTo>
                  <a:pt x="5335245" y="26232"/>
                  <a:pt x="5708824" y="-9177"/>
                  <a:pt x="5915025" y="0"/>
                </a:cubicBezTo>
                <a:cubicBezTo>
                  <a:pt x="6204922" y="-27"/>
                  <a:pt x="6283330" y="-6832"/>
                  <a:pt x="6572250" y="0"/>
                </a:cubicBezTo>
                <a:cubicBezTo>
                  <a:pt x="6801852" y="52259"/>
                  <a:pt x="7183841" y="87063"/>
                  <a:pt x="7439787" y="0"/>
                </a:cubicBezTo>
                <a:cubicBezTo>
                  <a:pt x="7748510" y="12733"/>
                  <a:pt x="7845060" y="3257"/>
                  <a:pt x="7991856" y="0"/>
                </a:cubicBezTo>
                <a:cubicBezTo>
                  <a:pt x="8085473" y="18646"/>
                  <a:pt x="8283336" y="6825"/>
                  <a:pt x="8543925" y="0"/>
                </a:cubicBezTo>
                <a:cubicBezTo>
                  <a:pt x="8725122" y="2932"/>
                  <a:pt x="8964640" y="46285"/>
                  <a:pt x="9306306" y="0"/>
                </a:cubicBezTo>
                <a:cubicBezTo>
                  <a:pt x="9631052" y="-72202"/>
                  <a:pt x="9721307" y="-34317"/>
                  <a:pt x="9858375" y="0"/>
                </a:cubicBezTo>
                <a:cubicBezTo>
                  <a:pt x="9988364" y="70615"/>
                  <a:pt x="10384252" y="33827"/>
                  <a:pt x="10515600" y="0"/>
                </a:cubicBezTo>
                <a:cubicBezTo>
                  <a:pt x="10518402" y="4442"/>
                  <a:pt x="10515684" y="21792"/>
                  <a:pt x="10515600" y="27432"/>
                </a:cubicBezTo>
                <a:cubicBezTo>
                  <a:pt x="10317479" y="60635"/>
                  <a:pt x="10123866" y="-50280"/>
                  <a:pt x="9753219" y="27432"/>
                </a:cubicBezTo>
                <a:cubicBezTo>
                  <a:pt x="9418476" y="58255"/>
                  <a:pt x="9515456" y="29464"/>
                  <a:pt x="9411462" y="27432"/>
                </a:cubicBezTo>
                <a:cubicBezTo>
                  <a:pt x="9365622" y="52993"/>
                  <a:pt x="9222105" y="12167"/>
                  <a:pt x="8964549" y="27432"/>
                </a:cubicBezTo>
                <a:cubicBezTo>
                  <a:pt x="8761184" y="47741"/>
                  <a:pt x="8318119" y="67614"/>
                  <a:pt x="8097012" y="27432"/>
                </a:cubicBezTo>
                <a:cubicBezTo>
                  <a:pt x="7952344" y="16578"/>
                  <a:pt x="7657957" y="23331"/>
                  <a:pt x="7439787" y="27432"/>
                </a:cubicBezTo>
                <a:cubicBezTo>
                  <a:pt x="7308034" y="-6656"/>
                  <a:pt x="7170744" y="-11745"/>
                  <a:pt x="6992874" y="27432"/>
                </a:cubicBezTo>
                <a:cubicBezTo>
                  <a:pt x="6881459" y="-79"/>
                  <a:pt x="6542913" y="138347"/>
                  <a:pt x="6335649" y="27432"/>
                </a:cubicBezTo>
                <a:cubicBezTo>
                  <a:pt x="6142684" y="2660"/>
                  <a:pt x="6106011" y="-2303"/>
                  <a:pt x="5993892" y="27432"/>
                </a:cubicBezTo>
                <a:cubicBezTo>
                  <a:pt x="5885187" y="26734"/>
                  <a:pt x="5771074" y="-981"/>
                  <a:pt x="5652135" y="27432"/>
                </a:cubicBezTo>
                <a:cubicBezTo>
                  <a:pt x="5562485" y="21281"/>
                  <a:pt x="5209077" y="-47894"/>
                  <a:pt x="4994910" y="27432"/>
                </a:cubicBezTo>
                <a:cubicBezTo>
                  <a:pt x="4799235" y="64028"/>
                  <a:pt x="4626647" y="11331"/>
                  <a:pt x="4547997" y="27432"/>
                </a:cubicBezTo>
                <a:cubicBezTo>
                  <a:pt x="4414455" y="-61789"/>
                  <a:pt x="4191763" y="100861"/>
                  <a:pt x="3785616" y="27432"/>
                </a:cubicBezTo>
                <a:cubicBezTo>
                  <a:pt x="3405038" y="34342"/>
                  <a:pt x="3542547" y="58715"/>
                  <a:pt x="3338703" y="27432"/>
                </a:cubicBezTo>
                <a:cubicBezTo>
                  <a:pt x="3079175" y="16910"/>
                  <a:pt x="2786024" y="-45099"/>
                  <a:pt x="2576322" y="27432"/>
                </a:cubicBezTo>
                <a:cubicBezTo>
                  <a:pt x="2366125" y="12522"/>
                  <a:pt x="2338230" y="18820"/>
                  <a:pt x="2234565" y="27432"/>
                </a:cubicBezTo>
                <a:cubicBezTo>
                  <a:pt x="2147721" y="111399"/>
                  <a:pt x="1870966" y="17370"/>
                  <a:pt x="1472184" y="27432"/>
                </a:cubicBezTo>
                <a:cubicBezTo>
                  <a:pt x="1169246" y="-5857"/>
                  <a:pt x="1220350" y="35665"/>
                  <a:pt x="1025271" y="27432"/>
                </a:cubicBezTo>
                <a:cubicBezTo>
                  <a:pt x="846584" y="17162"/>
                  <a:pt x="846943" y="18072"/>
                  <a:pt x="683514" y="27432"/>
                </a:cubicBezTo>
                <a:cubicBezTo>
                  <a:pt x="445438" y="39448"/>
                  <a:pt x="290122" y="26188"/>
                  <a:pt x="0" y="27432"/>
                </a:cubicBezTo>
                <a:cubicBezTo>
                  <a:pt x="791" y="19342"/>
                  <a:pt x="-1137" y="10042"/>
                  <a:pt x="0" y="0"/>
                </a:cubicBezTo>
                <a:close/>
              </a:path>
              <a:path w="10515600" h="27432" fill="none" stroke="0" extrusionOk="0">
                <a:moveTo>
                  <a:pt x="0" y="0"/>
                </a:moveTo>
                <a:cubicBezTo>
                  <a:pt x="132524" y="-14533"/>
                  <a:pt x="240282" y="1084"/>
                  <a:pt x="446913" y="0"/>
                </a:cubicBezTo>
                <a:cubicBezTo>
                  <a:pt x="680094" y="45284"/>
                  <a:pt x="785345" y="7747"/>
                  <a:pt x="1104138" y="0"/>
                </a:cubicBezTo>
                <a:cubicBezTo>
                  <a:pt x="1339904" y="10224"/>
                  <a:pt x="1498421" y="2265"/>
                  <a:pt x="1866519" y="0"/>
                </a:cubicBezTo>
                <a:cubicBezTo>
                  <a:pt x="2210534" y="-18418"/>
                  <a:pt x="2065831" y="15285"/>
                  <a:pt x="2208276" y="0"/>
                </a:cubicBezTo>
                <a:cubicBezTo>
                  <a:pt x="2388168" y="-14952"/>
                  <a:pt x="2422288" y="2006"/>
                  <a:pt x="2550033" y="0"/>
                </a:cubicBezTo>
                <a:cubicBezTo>
                  <a:pt x="2681008" y="-56248"/>
                  <a:pt x="3008004" y="-7581"/>
                  <a:pt x="3417570" y="0"/>
                </a:cubicBezTo>
                <a:cubicBezTo>
                  <a:pt x="3708019" y="-56393"/>
                  <a:pt x="3930512" y="-3824"/>
                  <a:pt x="4074795" y="0"/>
                </a:cubicBezTo>
                <a:cubicBezTo>
                  <a:pt x="4247181" y="11143"/>
                  <a:pt x="4286995" y="12293"/>
                  <a:pt x="4416552" y="0"/>
                </a:cubicBezTo>
                <a:cubicBezTo>
                  <a:pt x="4548447" y="14869"/>
                  <a:pt x="4929197" y="17733"/>
                  <a:pt x="5073777" y="0"/>
                </a:cubicBezTo>
                <a:cubicBezTo>
                  <a:pt x="5176656" y="24774"/>
                  <a:pt x="5591101" y="99036"/>
                  <a:pt x="5941314" y="0"/>
                </a:cubicBezTo>
                <a:cubicBezTo>
                  <a:pt x="6279760" y="-21210"/>
                  <a:pt x="6320931" y="4453"/>
                  <a:pt x="6493383" y="0"/>
                </a:cubicBezTo>
                <a:cubicBezTo>
                  <a:pt x="6694263" y="-39386"/>
                  <a:pt x="6890547" y="-13986"/>
                  <a:pt x="7045452" y="0"/>
                </a:cubicBezTo>
                <a:cubicBezTo>
                  <a:pt x="7168822" y="27891"/>
                  <a:pt x="7476097" y="30486"/>
                  <a:pt x="7702677" y="0"/>
                </a:cubicBezTo>
                <a:cubicBezTo>
                  <a:pt x="7885505" y="-2643"/>
                  <a:pt x="8297502" y="-53322"/>
                  <a:pt x="8465058" y="0"/>
                </a:cubicBezTo>
                <a:cubicBezTo>
                  <a:pt x="8600244" y="-11543"/>
                  <a:pt x="8861845" y="-18624"/>
                  <a:pt x="9227439" y="0"/>
                </a:cubicBezTo>
                <a:cubicBezTo>
                  <a:pt x="9511405" y="-8247"/>
                  <a:pt x="10174987" y="24567"/>
                  <a:pt x="10515600" y="0"/>
                </a:cubicBezTo>
                <a:cubicBezTo>
                  <a:pt x="10515560" y="12935"/>
                  <a:pt x="10516051" y="14524"/>
                  <a:pt x="10515600" y="27432"/>
                </a:cubicBezTo>
                <a:cubicBezTo>
                  <a:pt x="10330752" y="47738"/>
                  <a:pt x="10214298" y="5551"/>
                  <a:pt x="10068687" y="27432"/>
                </a:cubicBezTo>
                <a:cubicBezTo>
                  <a:pt x="9929395" y="55396"/>
                  <a:pt x="9494986" y="23104"/>
                  <a:pt x="9201150" y="27432"/>
                </a:cubicBezTo>
                <a:cubicBezTo>
                  <a:pt x="8891624" y="43007"/>
                  <a:pt x="8862309" y="10139"/>
                  <a:pt x="8543925" y="27432"/>
                </a:cubicBezTo>
                <a:cubicBezTo>
                  <a:pt x="8225367" y="65752"/>
                  <a:pt x="8291224" y="64396"/>
                  <a:pt x="8202168" y="27432"/>
                </a:cubicBezTo>
                <a:cubicBezTo>
                  <a:pt x="8048646" y="30013"/>
                  <a:pt x="7776533" y="-23304"/>
                  <a:pt x="7544943" y="27432"/>
                </a:cubicBezTo>
                <a:cubicBezTo>
                  <a:pt x="7341059" y="64858"/>
                  <a:pt x="7120859" y="28528"/>
                  <a:pt x="6992874" y="27432"/>
                </a:cubicBezTo>
                <a:cubicBezTo>
                  <a:pt x="6877581" y="27071"/>
                  <a:pt x="6631798" y="14746"/>
                  <a:pt x="6440805" y="27432"/>
                </a:cubicBezTo>
                <a:cubicBezTo>
                  <a:pt x="6209849" y="47365"/>
                  <a:pt x="6038062" y="25002"/>
                  <a:pt x="5888736" y="27432"/>
                </a:cubicBezTo>
                <a:cubicBezTo>
                  <a:pt x="5775460" y="-26337"/>
                  <a:pt x="5584489" y="-5612"/>
                  <a:pt x="5336667" y="27432"/>
                </a:cubicBezTo>
                <a:cubicBezTo>
                  <a:pt x="5096903" y="31176"/>
                  <a:pt x="4896546" y="-5160"/>
                  <a:pt x="4574286" y="27432"/>
                </a:cubicBezTo>
                <a:cubicBezTo>
                  <a:pt x="4286508" y="40924"/>
                  <a:pt x="4101480" y="35210"/>
                  <a:pt x="3917061" y="27432"/>
                </a:cubicBezTo>
                <a:cubicBezTo>
                  <a:pt x="3720210" y="31994"/>
                  <a:pt x="3658130" y="41330"/>
                  <a:pt x="3575304" y="27432"/>
                </a:cubicBezTo>
                <a:cubicBezTo>
                  <a:pt x="3523857" y="30912"/>
                  <a:pt x="3155791" y="23187"/>
                  <a:pt x="3023235" y="27432"/>
                </a:cubicBezTo>
                <a:cubicBezTo>
                  <a:pt x="2895299" y="45873"/>
                  <a:pt x="2614634" y="99101"/>
                  <a:pt x="2260854" y="27432"/>
                </a:cubicBezTo>
                <a:cubicBezTo>
                  <a:pt x="1935355" y="6044"/>
                  <a:pt x="1995784" y="15378"/>
                  <a:pt x="1813941" y="27432"/>
                </a:cubicBezTo>
                <a:cubicBezTo>
                  <a:pt x="1676610" y="64809"/>
                  <a:pt x="1137047" y="6721"/>
                  <a:pt x="946404" y="27432"/>
                </a:cubicBezTo>
                <a:cubicBezTo>
                  <a:pt x="660366" y="26394"/>
                  <a:pt x="402722" y="21066"/>
                  <a:pt x="0" y="27432"/>
                </a:cubicBezTo>
                <a:cubicBezTo>
                  <a:pt x="418" y="15218"/>
                  <a:pt x="-583" y="5912"/>
                  <a:pt x="0" y="0"/>
                </a:cubicBezTo>
                <a:close/>
              </a:path>
              <a:path w="10515600" h="27432" fill="none" stroke="0" extrusionOk="0">
                <a:moveTo>
                  <a:pt x="0" y="0"/>
                </a:moveTo>
                <a:cubicBezTo>
                  <a:pt x="102472" y="-19045"/>
                  <a:pt x="226618" y="7134"/>
                  <a:pt x="446913" y="0"/>
                </a:cubicBezTo>
                <a:cubicBezTo>
                  <a:pt x="629019" y="-18235"/>
                  <a:pt x="824227" y="-11567"/>
                  <a:pt x="1104138" y="0"/>
                </a:cubicBezTo>
                <a:cubicBezTo>
                  <a:pt x="1362575" y="28356"/>
                  <a:pt x="1509067" y="8495"/>
                  <a:pt x="1866519" y="0"/>
                </a:cubicBezTo>
                <a:cubicBezTo>
                  <a:pt x="2193471" y="-15996"/>
                  <a:pt x="2071876" y="-10814"/>
                  <a:pt x="2208276" y="0"/>
                </a:cubicBezTo>
                <a:cubicBezTo>
                  <a:pt x="2374939" y="-13543"/>
                  <a:pt x="2421448" y="5096"/>
                  <a:pt x="2550033" y="0"/>
                </a:cubicBezTo>
                <a:cubicBezTo>
                  <a:pt x="2576314" y="-14872"/>
                  <a:pt x="3065413" y="30110"/>
                  <a:pt x="3417570" y="0"/>
                </a:cubicBezTo>
                <a:cubicBezTo>
                  <a:pt x="3754072" y="-30726"/>
                  <a:pt x="3941131" y="503"/>
                  <a:pt x="4074795" y="0"/>
                </a:cubicBezTo>
                <a:cubicBezTo>
                  <a:pt x="4236102" y="5575"/>
                  <a:pt x="4281442" y="4562"/>
                  <a:pt x="4416552" y="0"/>
                </a:cubicBezTo>
                <a:cubicBezTo>
                  <a:pt x="4528794" y="22026"/>
                  <a:pt x="4931138" y="37364"/>
                  <a:pt x="5073777" y="0"/>
                </a:cubicBezTo>
                <a:cubicBezTo>
                  <a:pt x="5266896" y="9487"/>
                  <a:pt x="5536449" y="80726"/>
                  <a:pt x="5941314" y="0"/>
                </a:cubicBezTo>
                <a:cubicBezTo>
                  <a:pt x="6264701" y="-17929"/>
                  <a:pt x="6315850" y="-7054"/>
                  <a:pt x="6493383" y="0"/>
                </a:cubicBezTo>
                <a:cubicBezTo>
                  <a:pt x="6665862" y="-3124"/>
                  <a:pt x="6908520" y="-35900"/>
                  <a:pt x="7045452" y="0"/>
                </a:cubicBezTo>
                <a:cubicBezTo>
                  <a:pt x="7111318" y="-6247"/>
                  <a:pt x="7483493" y="13506"/>
                  <a:pt x="7702677" y="0"/>
                </a:cubicBezTo>
                <a:cubicBezTo>
                  <a:pt x="7881121" y="-21466"/>
                  <a:pt x="8262489" y="-58331"/>
                  <a:pt x="8465058" y="0"/>
                </a:cubicBezTo>
                <a:cubicBezTo>
                  <a:pt x="8625186" y="2357"/>
                  <a:pt x="8880859" y="23296"/>
                  <a:pt x="9227439" y="0"/>
                </a:cubicBezTo>
                <a:cubicBezTo>
                  <a:pt x="9466056" y="99128"/>
                  <a:pt x="10142925" y="47803"/>
                  <a:pt x="10515600" y="0"/>
                </a:cubicBezTo>
                <a:cubicBezTo>
                  <a:pt x="10515376" y="12807"/>
                  <a:pt x="10515903" y="14691"/>
                  <a:pt x="10515600" y="27432"/>
                </a:cubicBezTo>
                <a:cubicBezTo>
                  <a:pt x="10307869" y="30026"/>
                  <a:pt x="10215621" y="9311"/>
                  <a:pt x="10068687" y="27432"/>
                </a:cubicBezTo>
                <a:cubicBezTo>
                  <a:pt x="9956934" y="-20754"/>
                  <a:pt x="9480979" y="16710"/>
                  <a:pt x="9201150" y="27432"/>
                </a:cubicBezTo>
                <a:cubicBezTo>
                  <a:pt x="8894054" y="40881"/>
                  <a:pt x="8862329" y="1907"/>
                  <a:pt x="8543925" y="27432"/>
                </a:cubicBezTo>
                <a:cubicBezTo>
                  <a:pt x="8238060" y="74562"/>
                  <a:pt x="8291165" y="43769"/>
                  <a:pt x="8202168" y="27432"/>
                </a:cubicBezTo>
                <a:cubicBezTo>
                  <a:pt x="8119773" y="64430"/>
                  <a:pt x="7764394" y="-84422"/>
                  <a:pt x="7544943" y="27432"/>
                </a:cubicBezTo>
                <a:cubicBezTo>
                  <a:pt x="7303207" y="53085"/>
                  <a:pt x="7111156" y="27900"/>
                  <a:pt x="6992874" y="27432"/>
                </a:cubicBezTo>
                <a:cubicBezTo>
                  <a:pt x="6884734" y="55134"/>
                  <a:pt x="6684441" y="597"/>
                  <a:pt x="6440805" y="27432"/>
                </a:cubicBezTo>
                <a:cubicBezTo>
                  <a:pt x="6203385" y="76807"/>
                  <a:pt x="6032697" y="23174"/>
                  <a:pt x="5888736" y="27432"/>
                </a:cubicBezTo>
                <a:cubicBezTo>
                  <a:pt x="5781500" y="-8182"/>
                  <a:pt x="5595782" y="30850"/>
                  <a:pt x="5336667" y="27432"/>
                </a:cubicBezTo>
                <a:cubicBezTo>
                  <a:pt x="5057615" y="-6262"/>
                  <a:pt x="4846252" y="65170"/>
                  <a:pt x="4574286" y="27432"/>
                </a:cubicBezTo>
                <a:cubicBezTo>
                  <a:pt x="4245289" y="10225"/>
                  <a:pt x="4142131" y="51798"/>
                  <a:pt x="3917061" y="27432"/>
                </a:cubicBezTo>
                <a:cubicBezTo>
                  <a:pt x="3717892" y="16995"/>
                  <a:pt x="3660111" y="45627"/>
                  <a:pt x="3575304" y="27432"/>
                </a:cubicBezTo>
                <a:cubicBezTo>
                  <a:pt x="3531641" y="39991"/>
                  <a:pt x="3204534" y="6007"/>
                  <a:pt x="3023235" y="27432"/>
                </a:cubicBezTo>
                <a:cubicBezTo>
                  <a:pt x="2933499" y="-27900"/>
                  <a:pt x="2627169" y="14665"/>
                  <a:pt x="2260854" y="27432"/>
                </a:cubicBezTo>
                <a:cubicBezTo>
                  <a:pt x="1939682" y="31269"/>
                  <a:pt x="2000511" y="16813"/>
                  <a:pt x="1813941" y="27432"/>
                </a:cubicBezTo>
                <a:cubicBezTo>
                  <a:pt x="1714654" y="91752"/>
                  <a:pt x="1161606" y="-35691"/>
                  <a:pt x="946404" y="27432"/>
                </a:cubicBezTo>
                <a:cubicBezTo>
                  <a:pt x="667025" y="23551"/>
                  <a:pt x="465312" y="68957"/>
                  <a:pt x="0" y="27432"/>
                </a:cubicBezTo>
                <a:cubicBezTo>
                  <a:pt x="731" y="14003"/>
                  <a:pt x="48" y="550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 name="connsiteX0" fmla="*/ 0 w 10515600"/>
                      <a:gd name="connsiteY0" fmla="*/ 0 h 27432"/>
                      <a:gd name="connsiteX1" fmla="*/ 552069 w 10515600"/>
                      <a:gd name="connsiteY1" fmla="*/ 0 h 27432"/>
                      <a:gd name="connsiteX2" fmla="*/ 893826 w 10515600"/>
                      <a:gd name="connsiteY2" fmla="*/ 0 h 27432"/>
                      <a:gd name="connsiteX3" fmla="*/ 1761363 w 10515600"/>
                      <a:gd name="connsiteY3" fmla="*/ 0 h 27432"/>
                      <a:gd name="connsiteX4" fmla="*/ 2313432 w 10515600"/>
                      <a:gd name="connsiteY4" fmla="*/ 0 h 27432"/>
                      <a:gd name="connsiteX5" fmla="*/ 2865501 w 10515600"/>
                      <a:gd name="connsiteY5" fmla="*/ 0 h 27432"/>
                      <a:gd name="connsiteX6" fmla="*/ 3733038 w 10515600"/>
                      <a:gd name="connsiteY6" fmla="*/ 0 h 27432"/>
                      <a:gd name="connsiteX7" fmla="*/ 4179951 w 10515600"/>
                      <a:gd name="connsiteY7" fmla="*/ 0 h 27432"/>
                      <a:gd name="connsiteX8" fmla="*/ 5047488 w 10515600"/>
                      <a:gd name="connsiteY8" fmla="*/ 0 h 27432"/>
                      <a:gd name="connsiteX9" fmla="*/ 5915025 w 10515600"/>
                      <a:gd name="connsiteY9" fmla="*/ 0 h 27432"/>
                      <a:gd name="connsiteX10" fmla="*/ 6572250 w 10515600"/>
                      <a:gd name="connsiteY10" fmla="*/ 0 h 27432"/>
                      <a:gd name="connsiteX11" fmla="*/ 7439787 w 10515600"/>
                      <a:gd name="connsiteY11" fmla="*/ 0 h 27432"/>
                      <a:gd name="connsiteX12" fmla="*/ 7991856 w 10515600"/>
                      <a:gd name="connsiteY12" fmla="*/ 0 h 27432"/>
                      <a:gd name="connsiteX13" fmla="*/ 8543925 w 10515600"/>
                      <a:gd name="connsiteY13" fmla="*/ 0 h 27432"/>
                      <a:gd name="connsiteX14" fmla="*/ 9306306 w 10515600"/>
                      <a:gd name="connsiteY14" fmla="*/ 0 h 27432"/>
                      <a:gd name="connsiteX15" fmla="*/ 9858375 w 10515600"/>
                      <a:gd name="connsiteY15" fmla="*/ 0 h 27432"/>
                      <a:gd name="connsiteX16" fmla="*/ 10515600 w 10515600"/>
                      <a:gd name="connsiteY16" fmla="*/ 0 h 27432"/>
                      <a:gd name="connsiteX17" fmla="*/ 10515600 w 10515600"/>
                      <a:gd name="connsiteY17" fmla="*/ 27432 h 27432"/>
                      <a:gd name="connsiteX18" fmla="*/ 9753219 w 10515600"/>
                      <a:gd name="connsiteY18" fmla="*/ 27432 h 27432"/>
                      <a:gd name="connsiteX19" fmla="*/ 9411462 w 10515600"/>
                      <a:gd name="connsiteY19" fmla="*/ 27432 h 27432"/>
                      <a:gd name="connsiteX20" fmla="*/ 8964549 w 10515600"/>
                      <a:gd name="connsiteY20" fmla="*/ 27432 h 27432"/>
                      <a:gd name="connsiteX21" fmla="*/ 8097012 w 10515600"/>
                      <a:gd name="connsiteY21" fmla="*/ 27432 h 27432"/>
                      <a:gd name="connsiteX22" fmla="*/ 7439787 w 10515600"/>
                      <a:gd name="connsiteY22" fmla="*/ 27432 h 27432"/>
                      <a:gd name="connsiteX23" fmla="*/ 6992874 w 10515600"/>
                      <a:gd name="connsiteY23" fmla="*/ 27432 h 27432"/>
                      <a:gd name="connsiteX24" fmla="*/ 6335649 w 10515600"/>
                      <a:gd name="connsiteY24" fmla="*/ 27432 h 27432"/>
                      <a:gd name="connsiteX25" fmla="*/ 5993892 w 10515600"/>
                      <a:gd name="connsiteY25" fmla="*/ 27432 h 27432"/>
                      <a:gd name="connsiteX26" fmla="*/ 5652135 w 10515600"/>
                      <a:gd name="connsiteY26" fmla="*/ 27432 h 27432"/>
                      <a:gd name="connsiteX27" fmla="*/ 4994910 w 10515600"/>
                      <a:gd name="connsiteY27" fmla="*/ 27432 h 27432"/>
                      <a:gd name="connsiteX28" fmla="*/ 4547997 w 10515600"/>
                      <a:gd name="connsiteY28" fmla="*/ 27432 h 27432"/>
                      <a:gd name="connsiteX29" fmla="*/ 3785616 w 10515600"/>
                      <a:gd name="connsiteY29" fmla="*/ 27432 h 27432"/>
                      <a:gd name="connsiteX30" fmla="*/ 3338703 w 10515600"/>
                      <a:gd name="connsiteY30" fmla="*/ 27432 h 27432"/>
                      <a:gd name="connsiteX31" fmla="*/ 2576322 w 10515600"/>
                      <a:gd name="connsiteY31" fmla="*/ 27432 h 27432"/>
                      <a:gd name="connsiteX32" fmla="*/ 2234565 w 10515600"/>
                      <a:gd name="connsiteY32" fmla="*/ 27432 h 27432"/>
                      <a:gd name="connsiteX33" fmla="*/ 1472184 w 10515600"/>
                      <a:gd name="connsiteY33" fmla="*/ 27432 h 27432"/>
                      <a:gd name="connsiteX34" fmla="*/ 1025271 w 10515600"/>
                      <a:gd name="connsiteY34" fmla="*/ 27432 h 27432"/>
                      <a:gd name="connsiteX35" fmla="*/ 683514 w 10515600"/>
                      <a:gd name="connsiteY35" fmla="*/ 27432 h 27432"/>
                      <a:gd name="connsiteX36" fmla="*/ 0 w 10515600"/>
                      <a:gd name="connsiteY36" fmla="*/ 27432 h 27432"/>
                      <a:gd name="connsiteX37" fmla="*/ 0 w 10515600"/>
                      <a:gd name="connsiteY37"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515600" h="27432" fill="none" extrusionOk="0">
                        <a:moveTo>
                          <a:pt x="0" y="0"/>
                        </a:moveTo>
                        <a:cubicBezTo>
                          <a:pt x="114220" y="-11799"/>
                          <a:pt x="253320" y="-2888"/>
                          <a:pt x="446913" y="0"/>
                        </a:cubicBezTo>
                        <a:cubicBezTo>
                          <a:pt x="615827" y="-21012"/>
                          <a:pt x="846224" y="-12266"/>
                          <a:pt x="1104138" y="0"/>
                        </a:cubicBezTo>
                        <a:cubicBezTo>
                          <a:pt x="1374612" y="16601"/>
                          <a:pt x="1509930" y="3724"/>
                          <a:pt x="1866519" y="0"/>
                        </a:cubicBezTo>
                        <a:cubicBezTo>
                          <a:pt x="2227267" y="2494"/>
                          <a:pt x="2042751" y="-24730"/>
                          <a:pt x="2208276" y="0"/>
                        </a:cubicBezTo>
                        <a:cubicBezTo>
                          <a:pt x="2372908" y="-13784"/>
                          <a:pt x="2420213" y="7637"/>
                          <a:pt x="2550033" y="0"/>
                        </a:cubicBezTo>
                        <a:cubicBezTo>
                          <a:pt x="2633097" y="-6177"/>
                          <a:pt x="3105540" y="-7670"/>
                          <a:pt x="3417570" y="0"/>
                        </a:cubicBezTo>
                        <a:cubicBezTo>
                          <a:pt x="3755375" y="-18299"/>
                          <a:pt x="3947749" y="-8694"/>
                          <a:pt x="4074795" y="0"/>
                        </a:cubicBezTo>
                        <a:cubicBezTo>
                          <a:pt x="4234022" y="4410"/>
                          <a:pt x="4279660" y="4133"/>
                          <a:pt x="4416552" y="0"/>
                        </a:cubicBezTo>
                        <a:cubicBezTo>
                          <a:pt x="4547663" y="25078"/>
                          <a:pt x="4910883" y="20799"/>
                          <a:pt x="5073777" y="0"/>
                        </a:cubicBezTo>
                        <a:cubicBezTo>
                          <a:pt x="5256291" y="-6299"/>
                          <a:pt x="5533878" y="54096"/>
                          <a:pt x="5941314" y="0"/>
                        </a:cubicBezTo>
                        <a:cubicBezTo>
                          <a:pt x="6258222" y="-27909"/>
                          <a:pt x="6313336" y="-10134"/>
                          <a:pt x="6493383" y="0"/>
                        </a:cubicBezTo>
                        <a:cubicBezTo>
                          <a:pt x="6660373" y="1682"/>
                          <a:pt x="6901167" y="-1313"/>
                          <a:pt x="7045452" y="0"/>
                        </a:cubicBezTo>
                        <a:cubicBezTo>
                          <a:pt x="7149988" y="-12597"/>
                          <a:pt x="7490775" y="18530"/>
                          <a:pt x="7702677" y="0"/>
                        </a:cubicBezTo>
                        <a:cubicBezTo>
                          <a:pt x="7894246" y="-20534"/>
                          <a:pt x="8277724" y="-27276"/>
                          <a:pt x="8465058" y="0"/>
                        </a:cubicBezTo>
                        <a:cubicBezTo>
                          <a:pt x="8623687" y="22627"/>
                          <a:pt x="8928517" y="-4532"/>
                          <a:pt x="9227439" y="0"/>
                        </a:cubicBezTo>
                        <a:cubicBezTo>
                          <a:pt x="9509716" y="21062"/>
                          <a:pt x="10093803" y="11302"/>
                          <a:pt x="10515600" y="0"/>
                        </a:cubicBezTo>
                        <a:cubicBezTo>
                          <a:pt x="10515392" y="12419"/>
                          <a:pt x="10515697" y="14813"/>
                          <a:pt x="10515600" y="27432"/>
                        </a:cubicBezTo>
                        <a:cubicBezTo>
                          <a:pt x="10319767" y="11138"/>
                          <a:pt x="10222813" y="8928"/>
                          <a:pt x="10068687" y="27432"/>
                        </a:cubicBezTo>
                        <a:cubicBezTo>
                          <a:pt x="9947127" y="-40172"/>
                          <a:pt x="9520235" y="-3991"/>
                          <a:pt x="9201150" y="27432"/>
                        </a:cubicBezTo>
                        <a:cubicBezTo>
                          <a:pt x="8892666" y="48820"/>
                          <a:pt x="8867415" y="2195"/>
                          <a:pt x="8543925" y="27432"/>
                        </a:cubicBezTo>
                        <a:cubicBezTo>
                          <a:pt x="8223384" y="61927"/>
                          <a:pt x="8295543" y="30550"/>
                          <a:pt x="8202168" y="27432"/>
                        </a:cubicBezTo>
                        <a:cubicBezTo>
                          <a:pt x="8142306" y="19196"/>
                          <a:pt x="7792719" y="-46840"/>
                          <a:pt x="7544943" y="27432"/>
                        </a:cubicBezTo>
                        <a:cubicBezTo>
                          <a:pt x="7289053" y="48650"/>
                          <a:pt x="7112059" y="46641"/>
                          <a:pt x="6992874" y="27432"/>
                        </a:cubicBezTo>
                        <a:cubicBezTo>
                          <a:pt x="6865428" y="42971"/>
                          <a:pt x="6698878" y="-2571"/>
                          <a:pt x="6440805" y="27432"/>
                        </a:cubicBezTo>
                        <a:cubicBezTo>
                          <a:pt x="6213948" y="43874"/>
                          <a:pt x="6037998" y="39869"/>
                          <a:pt x="5888736" y="27432"/>
                        </a:cubicBezTo>
                        <a:cubicBezTo>
                          <a:pt x="5755073" y="11669"/>
                          <a:pt x="5591719" y="37904"/>
                          <a:pt x="5336667" y="27432"/>
                        </a:cubicBezTo>
                        <a:cubicBezTo>
                          <a:pt x="5107192" y="12743"/>
                          <a:pt x="4839850" y="71465"/>
                          <a:pt x="4574286" y="27432"/>
                        </a:cubicBezTo>
                        <a:cubicBezTo>
                          <a:pt x="4268723" y="-2915"/>
                          <a:pt x="4132707" y="26264"/>
                          <a:pt x="3917061" y="27432"/>
                        </a:cubicBezTo>
                        <a:cubicBezTo>
                          <a:pt x="3707491" y="19059"/>
                          <a:pt x="3662625" y="36218"/>
                          <a:pt x="3575304" y="27432"/>
                        </a:cubicBezTo>
                        <a:cubicBezTo>
                          <a:pt x="3501577" y="31368"/>
                          <a:pt x="3216551" y="45184"/>
                          <a:pt x="3023235" y="27432"/>
                        </a:cubicBezTo>
                        <a:cubicBezTo>
                          <a:pt x="2898318" y="-29018"/>
                          <a:pt x="2612573" y="-459"/>
                          <a:pt x="2260854" y="27432"/>
                        </a:cubicBezTo>
                        <a:cubicBezTo>
                          <a:pt x="1929006" y="21046"/>
                          <a:pt x="1999174" y="13544"/>
                          <a:pt x="1813941" y="27432"/>
                        </a:cubicBezTo>
                        <a:cubicBezTo>
                          <a:pt x="1678211" y="55700"/>
                          <a:pt x="1194438" y="8214"/>
                          <a:pt x="946404" y="27432"/>
                        </a:cubicBezTo>
                        <a:cubicBezTo>
                          <a:pt x="698983" y="-8173"/>
                          <a:pt x="408470" y="56200"/>
                          <a:pt x="0" y="27432"/>
                        </a:cubicBezTo>
                        <a:cubicBezTo>
                          <a:pt x="-347" y="15155"/>
                          <a:pt x="623" y="6531"/>
                          <a:pt x="0" y="0"/>
                        </a:cubicBezTo>
                        <a:close/>
                      </a:path>
                      <a:path w="10515600" h="27432" stroke="0" extrusionOk="0">
                        <a:moveTo>
                          <a:pt x="0" y="0"/>
                        </a:moveTo>
                        <a:cubicBezTo>
                          <a:pt x="211919" y="-2016"/>
                          <a:pt x="316177" y="40510"/>
                          <a:pt x="552069" y="0"/>
                        </a:cubicBezTo>
                        <a:cubicBezTo>
                          <a:pt x="772542" y="-20900"/>
                          <a:pt x="764083" y="-14675"/>
                          <a:pt x="893826" y="0"/>
                        </a:cubicBezTo>
                        <a:cubicBezTo>
                          <a:pt x="1063397" y="30592"/>
                          <a:pt x="1474950" y="6046"/>
                          <a:pt x="1761363" y="0"/>
                        </a:cubicBezTo>
                        <a:cubicBezTo>
                          <a:pt x="2080097" y="18653"/>
                          <a:pt x="2113941" y="5885"/>
                          <a:pt x="2313432" y="0"/>
                        </a:cubicBezTo>
                        <a:cubicBezTo>
                          <a:pt x="2499441" y="-14740"/>
                          <a:pt x="2735086" y="-31325"/>
                          <a:pt x="2865501" y="0"/>
                        </a:cubicBezTo>
                        <a:cubicBezTo>
                          <a:pt x="2981992" y="57856"/>
                          <a:pt x="3381601" y="38492"/>
                          <a:pt x="3733038" y="0"/>
                        </a:cubicBezTo>
                        <a:cubicBezTo>
                          <a:pt x="4123625" y="-20112"/>
                          <a:pt x="4011408" y="-7378"/>
                          <a:pt x="4179951" y="0"/>
                        </a:cubicBezTo>
                        <a:cubicBezTo>
                          <a:pt x="4401000" y="14701"/>
                          <a:pt x="4699781" y="38888"/>
                          <a:pt x="5047488" y="0"/>
                        </a:cubicBezTo>
                        <a:cubicBezTo>
                          <a:pt x="5344186" y="10403"/>
                          <a:pt x="5695008" y="-11723"/>
                          <a:pt x="5915025" y="0"/>
                        </a:cubicBezTo>
                        <a:cubicBezTo>
                          <a:pt x="6180956" y="11499"/>
                          <a:pt x="6291614" y="5262"/>
                          <a:pt x="6572250" y="0"/>
                        </a:cubicBezTo>
                        <a:cubicBezTo>
                          <a:pt x="6821420" y="4506"/>
                          <a:pt x="7145316" y="38320"/>
                          <a:pt x="7439787" y="0"/>
                        </a:cubicBezTo>
                        <a:cubicBezTo>
                          <a:pt x="7758536" y="11416"/>
                          <a:pt x="7844492" y="-3584"/>
                          <a:pt x="7991856" y="0"/>
                        </a:cubicBezTo>
                        <a:cubicBezTo>
                          <a:pt x="8110442" y="14248"/>
                          <a:pt x="8287603" y="-10798"/>
                          <a:pt x="8543925" y="0"/>
                        </a:cubicBezTo>
                        <a:cubicBezTo>
                          <a:pt x="8755533" y="10158"/>
                          <a:pt x="8980581" y="37273"/>
                          <a:pt x="9306306" y="0"/>
                        </a:cubicBezTo>
                        <a:cubicBezTo>
                          <a:pt x="9626970" y="-58435"/>
                          <a:pt x="9732148" y="-27937"/>
                          <a:pt x="9858375" y="0"/>
                        </a:cubicBezTo>
                        <a:cubicBezTo>
                          <a:pt x="9984726" y="54758"/>
                          <a:pt x="10380988" y="24840"/>
                          <a:pt x="10515600" y="0"/>
                        </a:cubicBezTo>
                        <a:cubicBezTo>
                          <a:pt x="10517149" y="5059"/>
                          <a:pt x="10515730" y="21285"/>
                          <a:pt x="10515600" y="27432"/>
                        </a:cubicBezTo>
                        <a:cubicBezTo>
                          <a:pt x="10313372" y="54818"/>
                          <a:pt x="10082728" y="-9874"/>
                          <a:pt x="9753219" y="27432"/>
                        </a:cubicBezTo>
                        <a:cubicBezTo>
                          <a:pt x="9427270" y="55089"/>
                          <a:pt x="9500787" y="26420"/>
                          <a:pt x="9411462" y="27432"/>
                        </a:cubicBezTo>
                        <a:cubicBezTo>
                          <a:pt x="9357667" y="47373"/>
                          <a:pt x="9193071" y="36348"/>
                          <a:pt x="8964549" y="27432"/>
                        </a:cubicBezTo>
                        <a:cubicBezTo>
                          <a:pt x="8754210" y="31458"/>
                          <a:pt x="8285075" y="62593"/>
                          <a:pt x="8097012" y="27432"/>
                        </a:cubicBezTo>
                        <a:cubicBezTo>
                          <a:pt x="7925273" y="-333"/>
                          <a:pt x="7641837" y="35190"/>
                          <a:pt x="7439787" y="27432"/>
                        </a:cubicBezTo>
                        <a:cubicBezTo>
                          <a:pt x="7281139" y="-5235"/>
                          <a:pt x="7161122" y="11210"/>
                          <a:pt x="6992874" y="27432"/>
                        </a:cubicBezTo>
                        <a:cubicBezTo>
                          <a:pt x="6869980" y="6304"/>
                          <a:pt x="6540193" y="99457"/>
                          <a:pt x="6335649" y="27432"/>
                        </a:cubicBezTo>
                        <a:cubicBezTo>
                          <a:pt x="6139123" y="3107"/>
                          <a:pt x="6101935" y="4355"/>
                          <a:pt x="5993892" y="27432"/>
                        </a:cubicBezTo>
                        <a:cubicBezTo>
                          <a:pt x="5888734" y="39412"/>
                          <a:pt x="5782533" y="16690"/>
                          <a:pt x="5652135" y="27432"/>
                        </a:cubicBezTo>
                        <a:cubicBezTo>
                          <a:pt x="5552209" y="21179"/>
                          <a:pt x="5187921" y="-24893"/>
                          <a:pt x="4994910" y="27432"/>
                        </a:cubicBezTo>
                        <a:cubicBezTo>
                          <a:pt x="4806885" y="62128"/>
                          <a:pt x="4648815" y="19479"/>
                          <a:pt x="4547997" y="27432"/>
                        </a:cubicBezTo>
                        <a:cubicBezTo>
                          <a:pt x="4428810" y="-12231"/>
                          <a:pt x="4164014" y="51840"/>
                          <a:pt x="3785616" y="27432"/>
                        </a:cubicBezTo>
                        <a:cubicBezTo>
                          <a:pt x="3411566" y="27981"/>
                          <a:pt x="3543001" y="53158"/>
                          <a:pt x="3338703" y="27432"/>
                        </a:cubicBezTo>
                        <a:cubicBezTo>
                          <a:pt x="3117151" y="22689"/>
                          <a:pt x="2783844" y="6169"/>
                          <a:pt x="2576322" y="27432"/>
                        </a:cubicBezTo>
                        <a:cubicBezTo>
                          <a:pt x="2369652" y="9611"/>
                          <a:pt x="2343135" y="16259"/>
                          <a:pt x="2234565" y="27432"/>
                        </a:cubicBezTo>
                        <a:cubicBezTo>
                          <a:pt x="2129772" y="62248"/>
                          <a:pt x="1826785" y="33844"/>
                          <a:pt x="1472184" y="27432"/>
                        </a:cubicBezTo>
                        <a:cubicBezTo>
                          <a:pt x="1166194" y="-2568"/>
                          <a:pt x="1206587" y="37567"/>
                          <a:pt x="1025271" y="27432"/>
                        </a:cubicBezTo>
                        <a:cubicBezTo>
                          <a:pt x="846595" y="17106"/>
                          <a:pt x="846808" y="18044"/>
                          <a:pt x="683514" y="27432"/>
                        </a:cubicBezTo>
                        <a:cubicBezTo>
                          <a:pt x="484621" y="38100"/>
                          <a:pt x="301760" y="33961"/>
                          <a:pt x="0" y="27432"/>
                        </a:cubicBezTo>
                        <a:cubicBezTo>
                          <a:pt x="1" y="19656"/>
                          <a:pt x="-1119" y="10874"/>
                          <a:pt x="0" y="0"/>
                        </a:cubicBezTo>
                        <a:close/>
                      </a:path>
                      <a:path w="10515600" h="27432" fill="none" stroke="0" extrusionOk="0">
                        <a:moveTo>
                          <a:pt x="0" y="0"/>
                        </a:moveTo>
                        <a:cubicBezTo>
                          <a:pt x="103862" y="-24108"/>
                          <a:pt x="222532" y="3855"/>
                          <a:pt x="446913" y="0"/>
                        </a:cubicBezTo>
                        <a:cubicBezTo>
                          <a:pt x="686273" y="17152"/>
                          <a:pt x="811890" y="-6128"/>
                          <a:pt x="1104138" y="0"/>
                        </a:cubicBezTo>
                        <a:cubicBezTo>
                          <a:pt x="1346730" y="26724"/>
                          <a:pt x="1494649" y="6099"/>
                          <a:pt x="1866519" y="0"/>
                        </a:cubicBezTo>
                        <a:cubicBezTo>
                          <a:pt x="2220423" y="-10605"/>
                          <a:pt x="2054599" y="17153"/>
                          <a:pt x="2208276" y="0"/>
                        </a:cubicBezTo>
                        <a:cubicBezTo>
                          <a:pt x="2384643" y="-10590"/>
                          <a:pt x="2420675" y="7371"/>
                          <a:pt x="2550033" y="0"/>
                        </a:cubicBezTo>
                        <a:cubicBezTo>
                          <a:pt x="2644786" y="-15374"/>
                          <a:pt x="3082537" y="18532"/>
                          <a:pt x="3417570" y="0"/>
                        </a:cubicBezTo>
                        <a:cubicBezTo>
                          <a:pt x="3733868" y="-33542"/>
                          <a:pt x="3909189" y="3289"/>
                          <a:pt x="4074795" y="0"/>
                        </a:cubicBezTo>
                        <a:cubicBezTo>
                          <a:pt x="4237749" y="8583"/>
                          <a:pt x="4286465" y="7395"/>
                          <a:pt x="4416552" y="0"/>
                        </a:cubicBezTo>
                        <a:cubicBezTo>
                          <a:pt x="4546370" y="-6871"/>
                          <a:pt x="4918723" y="28447"/>
                          <a:pt x="5073777" y="0"/>
                        </a:cubicBezTo>
                        <a:cubicBezTo>
                          <a:pt x="5237362" y="-17739"/>
                          <a:pt x="5618791" y="101647"/>
                          <a:pt x="5941314" y="0"/>
                        </a:cubicBezTo>
                        <a:cubicBezTo>
                          <a:pt x="6272758" y="-28812"/>
                          <a:pt x="6315148" y="4960"/>
                          <a:pt x="6493383" y="0"/>
                        </a:cubicBezTo>
                        <a:cubicBezTo>
                          <a:pt x="6694884" y="-22079"/>
                          <a:pt x="6904202" y="-29222"/>
                          <a:pt x="7045452" y="0"/>
                        </a:cubicBezTo>
                        <a:cubicBezTo>
                          <a:pt x="7147460" y="27824"/>
                          <a:pt x="7460058" y="4894"/>
                          <a:pt x="7702677" y="0"/>
                        </a:cubicBezTo>
                        <a:cubicBezTo>
                          <a:pt x="7905036" y="-18959"/>
                          <a:pt x="8288750" y="-49276"/>
                          <a:pt x="8465058" y="0"/>
                        </a:cubicBezTo>
                        <a:cubicBezTo>
                          <a:pt x="8637036" y="-66"/>
                          <a:pt x="8888223" y="27233"/>
                          <a:pt x="9227439" y="0"/>
                        </a:cubicBezTo>
                        <a:cubicBezTo>
                          <a:pt x="9512691" y="21558"/>
                          <a:pt x="10136345" y="5493"/>
                          <a:pt x="10515600" y="0"/>
                        </a:cubicBezTo>
                        <a:cubicBezTo>
                          <a:pt x="10515781" y="12508"/>
                          <a:pt x="10516008" y="14417"/>
                          <a:pt x="10515600" y="27432"/>
                        </a:cubicBezTo>
                        <a:cubicBezTo>
                          <a:pt x="10336692" y="26322"/>
                          <a:pt x="10197794" y="32437"/>
                          <a:pt x="10068687" y="27432"/>
                        </a:cubicBezTo>
                        <a:cubicBezTo>
                          <a:pt x="9947986" y="91680"/>
                          <a:pt x="9445805" y="39249"/>
                          <a:pt x="9201150" y="27432"/>
                        </a:cubicBezTo>
                        <a:cubicBezTo>
                          <a:pt x="8891012" y="44089"/>
                          <a:pt x="8858828" y="2736"/>
                          <a:pt x="8543925" y="27432"/>
                        </a:cubicBezTo>
                        <a:cubicBezTo>
                          <a:pt x="8223267" y="53165"/>
                          <a:pt x="8283304" y="52518"/>
                          <a:pt x="8202168" y="27432"/>
                        </a:cubicBezTo>
                        <a:cubicBezTo>
                          <a:pt x="8093778" y="62163"/>
                          <a:pt x="7766541" y="-33827"/>
                          <a:pt x="7544943" y="27432"/>
                        </a:cubicBezTo>
                        <a:cubicBezTo>
                          <a:pt x="7314863" y="55129"/>
                          <a:pt x="7107264" y="25244"/>
                          <a:pt x="6992874" y="27432"/>
                        </a:cubicBezTo>
                        <a:cubicBezTo>
                          <a:pt x="6884782" y="17566"/>
                          <a:pt x="6638381" y="14651"/>
                          <a:pt x="6440805" y="27432"/>
                        </a:cubicBezTo>
                        <a:cubicBezTo>
                          <a:pt x="6208169" y="60979"/>
                          <a:pt x="6026010" y="30610"/>
                          <a:pt x="5888736" y="27432"/>
                        </a:cubicBezTo>
                        <a:cubicBezTo>
                          <a:pt x="5762198" y="10473"/>
                          <a:pt x="5584977" y="25540"/>
                          <a:pt x="5336667" y="27432"/>
                        </a:cubicBezTo>
                        <a:cubicBezTo>
                          <a:pt x="5092600" y="8870"/>
                          <a:pt x="4849659" y="29959"/>
                          <a:pt x="4574286" y="27432"/>
                        </a:cubicBezTo>
                        <a:cubicBezTo>
                          <a:pt x="4271362" y="35230"/>
                          <a:pt x="4129109" y="33967"/>
                          <a:pt x="3917061" y="27432"/>
                        </a:cubicBezTo>
                        <a:cubicBezTo>
                          <a:pt x="3716743" y="26392"/>
                          <a:pt x="3654523" y="50446"/>
                          <a:pt x="3575304" y="27432"/>
                        </a:cubicBezTo>
                        <a:cubicBezTo>
                          <a:pt x="3521930" y="22984"/>
                          <a:pt x="3174876" y="12123"/>
                          <a:pt x="3023235" y="27432"/>
                        </a:cubicBezTo>
                        <a:cubicBezTo>
                          <a:pt x="2896812" y="10128"/>
                          <a:pt x="2623520" y="63192"/>
                          <a:pt x="2260854" y="27432"/>
                        </a:cubicBezTo>
                        <a:cubicBezTo>
                          <a:pt x="1927032" y="21370"/>
                          <a:pt x="1997337" y="17315"/>
                          <a:pt x="1813941" y="27432"/>
                        </a:cubicBezTo>
                        <a:cubicBezTo>
                          <a:pt x="1663537" y="71145"/>
                          <a:pt x="1153132" y="3151"/>
                          <a:pt x="946404" y="27432"/>
                        </a:cubicBezTo>
                        <a:cubicBezTo>
                          <a:pt x="678295" y="32471"/>
                          <a:pt x="444357" y="37120"/>
                          <a:pt x="0" y="27432"/>
                        </a:cubicBezTo>
                        <a:cubicBezTo>
                          <a:pt x="915" y="14581"/>
                          <a:pt x="-225" y="5575"/>
                          <a:pt x="0" y="0"/>
                        </a:cubicBezTo>
                        <a:close/>
                      </a:path>
                    </a:pathLst>
                  </a:cu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9646533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AE282-8875-4F49-AB21-E1C2BCAEA1F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1712EA2-EF8C-4F18-BECF-AD121F72816A}"/>
              </a:ext>
            </a:extLst>
          </p:cNvPr>
          <p:cNvSpPr>
            <a:spLocks noGrp="1"/>
          </p:cNvSpPr>
          <p:nvPr>
            <p:ph type="body" idx="1"/>
          </p:nvPr>
        </p:nvSpPr>
        <p:spPr>
          <a:xfrm>
            <a:off x="839788" y="1938528"/>
            <a:ext cx="5157787"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D7B59D4-E93F-40C1-A1A2-F1867830C678}"/>
              </a:ext>
            </a:extLst>
          </p:cNvPr>
          <p:cNvSpPr>
            <a:spLocks noGrp="1"/>
          </p:cNvSpPr>
          <p:nvPr>
            <p:ph sz="half" idx="2"/>
          </p:nvPr>
        </p:nvSpPr>
        <p:spPr>
          <a:xfrm>
            <a:off x="839788" y="2926080"/>
            <a:ext cx="5157787" cy="32644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E810616-1C77-42AE-8449-D0B64E2B8475}"/>
              </a:ext>
            </a:extLst>
          </p:cNvPr>
          <p:cNvSpPr>
            <a:spLocks noGrp="1"/>
          </p:cNvSpPr>
          <p:nvPr>
            <p:ph type="body" sz="quarter" idx="3"/>
          </p:nvPr>
        </p:nvSpPr>
        <p:spPr>
          <a:xfrm>
            <a:off x="6172200" y="1938528"/>
            <a:ext cx="5183188"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A74E172-AFE8-48E4-BBB0-CA6D4EC1127C}"/>
              </a:ext>
            </a:extLst>
          </p:cNvPr>
          <p:cNvSpPr>
            <a:spLocks noGrp="1"/>
          </p:cNvSpPr>
          <p:nvPr>
            <p:ph sz="quarter" idx="4"/>
          </p:nvPr>
        </p:nvSpPr>
        <p:spPr>
          <a:xfrm>
            <a:off x="6172200" y="2926080"/>
            <a:ext cx="5183188" cy="32644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C9407CC-270D-4C98-B95C-7AE67D2E1913}"/>
              </a:ext>
            </a:extLst>
          </p:cNvPr>
          <p:cNvSpPr>
            <a:spLocks noGrp="1"/>
          </p:cNvSpPr>
          <p:nvPr>
            <p:ph type="dt" sz="half" idx="10"/>
          </p:nvPr>
        </p:nvSpPr>
        <p:spPr/>
        <p:txBody>
          <a:bodyPr/>
          <a:lstStyle/>
          <a:p>
            <a:fld id="{72345051-2045-45DA-935E-2E3CA1A69ADC}" type="datetimeFigureOut">
              <a:rPr lang="en-US" smtClean="0"/>
              <a:t>11/7/22</a:t>
            </a:fld>
            <a:endParaRPr lang="en-US"/>
          </a:p>
        </p:txBody>
      </p:sp>
      <p:sp>
        <p:nvSpPr>
          <p:cNvPr id="8" name="Footer Placeholder 7">
            <a:extLst>
              <a:ext uri="{FF2B5EF4-FFF2-40B4-BE49-F238E27FC236}">
                <a16:creationId xmlns:a16="http://schemas.microsoft.com/office/drawing/2014/main" id="{454070D5-9B7B-47FC-9F75-F6AD9607452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28EAC17-33BE-4265-8C06-644C2D34FD3C}"/>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11" name="Rectangle 10" descr="Tag=AccentColor&#10;Flavor=Light&#10;Target=FillAndLine">
            <a:extLst>
              <a:ext uri="{FF2B5EF4-FFF2-40B4-BE49-F238E27FC236}">
                <a16:creationId xmlns:a16="http://schemas.microsoft.com/office/drawing/2014/main" id="{F634C457-AEBF-47D7-9200-BAD05D138B1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 name="connsiteX0" fmla="*/ 0 w 10515600"/>
              <a:gd name="connsiteY0" fmla="*/ 0 h 27432"/>
              <a:gd name="connsiteX1" fmla="*/ 552069 w 10515600"/>
              <a:gd name="connsiteY1" fmla="*/ 0 h 27432"/>
              <a:gd name="connsiteX2" fmla="*/ 893826 w 10515600"/>
              <a:gd name="connsiteY2" fmla="*/ 0 h 27432"/>
              <a:gd name="connsiteX3" fmla="*/ 1761363 w 10515600"/>
              <a:gd name="connsiteY3" fmla="*/ 0 h 27432"/>
              <a:gd name="connsiteX4" fmla="*/ 2313432 w 10515600"/>
              <a:gd name="connsiteY4" fmla="*/ 0 h 27432"/>
              <a:gd name="connsiteX5" fmla="*/ 2865501 w 10515600"/>
              <a:gd name="connsiteY5" fmla="*/ 0 h 27432"/>
              <a:gd name="connsiteX6" fmla="*/ 3733038 w 10515600"/>
              <a:gd name="connsiteY6" fmla="*/ 0 h 27432"/>
              <a:gd name="connsiteX7" fmla="*/ 4179951 w 10515600"/>
              <a:gd name="connsiteY7" fmla="*/ 0 h 27432"/>
              <a:gd name="connsiteX8" fmla="*/ 5047488 w 10515600"/>
              <a:gd name="connsiteY8" fmla="*/ 0 h 27432"/>
              <a:gd name="connsiteX9" fmla="*/ 5915025 w 10515600"/>
              <a:gd name="connsiteY9" fmla="*/ 0 h 27432"/>
              <a:gd name="connsiteX10" fmla="*/ 6572250 w 10515600"/>
              <a:gd name="connsiteY10" fmla="*/ 0 h 27432"/>
              <a:gd name="connsiteX11" fmla="*/ 7439787 w 10515600"/>
              <a:gd name="connsiteY11" fmla="*/ 0 h 27432"/>
              <a:gd name="connsiteX12" fmla="*/ 7991856 w 10515600"/>
              <a:gd name="connsiteY12" fmla="*/ 0 h 27432"/>
              <a:gd name="connsiteX13" fmla="*/ 8543925 w 10515600"/>
              <a:gd name="connsiteY13" fmla="*/ 0 h 27432"/>
              <a:gd name="connsiteX14" fmla="*/ 9306306 w 10515600"/>
              <a:gd name="connsiteY14" fmla="*/ 0 h 27432"/>
              <a:gd name="connsiteX15" fmla="*/ 9858375 w 10515600"/>
              <a:gd name="connsiteY15" fmla="*/ 0 h 27432"/>
              <a:gd name="connsiteX16" fmla="*/ 10515600 w 10515600"/>
              <a:gd name="connsiteY16" fmla="*/ 0 h 27432"/>
              <a:gd name="connsiteX17" fmla="*/ 10515600 w 10515600"/>
              <a:gd name="connsiteY17" fmla="*/ 27432 h 27432"/>
              <a:gd name="connsiteX18" fmla="*/ 9753219 w 10515600"/>
              <a:gd name="connsiteY18" fmla="*/ 27432 h 27432"/>
              <a:gd name="connsiteX19" fmla="*/ 9411462 w 10515600"/>
              <a:gd name="connsiteY19" fmla="*/ 27432 h 27432"/>
              <a:gd name="connsiteX20" fmla="*/ 8964549 w 10515600"/>
              <a:gd name="connsiteY20" fmla="*/ 27432 h 27432"/>
              <a:gd name="connsiteX21" fmla="*/ 8097012 w 10515600"/>
              <a:gd name="connsiteY21" fmla="*/ 27432 h 27432"/>
              <a:gd name="connsiteX22" fmla="*/ 7439787 w 10515600"/>
              <a:gd name="connsiteY22" fmla="*/ 27432 h 27432"/>
              <a:gd name="connsiteX23" fmla="*/ 6992874 w 10515600"/>
              <a:gd name="connsiteY23" fmla="*/ 27432 h 27432"/>
              <a:gd name="connsiteX24" fmla="*/ 6335649 w 10515600"/>
              <a:gd name="connsiteY24" fmla="*/ 27432 h 27432"/>
              <a:gd name="connsiteX25" fmla="*/ 5993892 w 10515600"/>
              <a:gd name="connsiteY25" fmla="*/ 27432 h 27432"/>
              <a:gd name="connsiteX26" fmla="*/ 5652135 w 10515600"/>
              <a:gd name="connsiteY26" fmla="*/ 27432 h 27432"/>
              <a:gd name="connsiteX27" fmla="*/ 4994910 w 10515600"/>
              <a:gd name="connsiteY27" fmla="*/ 27432 h 27432"/>
              <a:gd name="connsiteX28" fmla="*/ 4547997 w 10515600"/>
              <a:gd name="connsiteY28" fmla="*/ 27432 h 27432"/>
              <a:gd name="connsiteX29" fmla="*/ 3785616 w 10515600"/>
              <a:gd name="connsiteY29" fmla="*/ 27432 h 27432"/>
              <a:gd name="connsiteX30" fmla="*/ 3338703 w 10515600"/>
              <a:gd name="connsiteY30" fmla="*/ 27432 h 27432"/>
              <a:gd name="connsiteX31" fmla="*/ 2576322 w 10515600"/>
              <a:gd name="connsiteY31" fmla="*/ 27432 h 27432"/>
              <a:gd name="connsiteX32" fmla="*/ 2234565 w 10515600"/>
              <a:gd name="connsiteY32" fmla="*/ 27432 h 27432"/>
              <a:gd name="connsiteX33" fmla="*/ 1472184 w 10515600"/>
              <a:gd name="connsiteY33" fmla="*/ 27432 h 27432"/>
              <a:gd name="connsiteX34" fmla="*/ 1025271 w 10515600"/>
              <a:gd name="connsiteY34" fmla="*/ 27432 h 27432"/>
              <a:gd name="connsiteX35" fmla="*/ 683514 w 10515600"/>
              <a:gd name="connsiteY35" fmla="*/ 27432 h 27432"/>
              <a:gd name="connsiteX36" fmla="*/ 0 w 10515600"/>
              <a:gd name="connsiteY36" fmla="*/ 27432 h 27432"/>
              <a:gd name="connsiteX37" fmla="*/ 0 w 10515600"/>
              <a:gd name="connsiteY37" fmla="*/ 0 h 27432"/>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95171" y="-2946"/>
                  <a:pt x="254944" y="21463"/>
                  <a:pt x="446913" y="0"/>
                </a:cubicBezTo>
                <a:cubicBezTo>
                  <a:pt x="610547" y="-27054"/>
                  <a:pt x="880432" y="-49280"/>
                  <a:pt x="1104138" y="0"/>
                </a:cubicBezTo>
                <a:cubicBezTo>
                  <a:pt x="1386222" y="30875"/>
                  <a:pt x="1526793" y="6615"/>
                  <a:pt x="1866519" y="0"/>
                </a:cubicBezTo>
                <a:cubicBezTo>
                  <a:pt x="2219945" y="5173"/>
                  <a:pt x="2042002" y="-50475"/>
                  <a:pt x="2208276" y="0"/>
                </a:cubicBezTo>
                <a:cubicBezTo>
                  <a:pt x="2373758" y="-22381"/>
                  <a:pt x="2422904" y="-318"/>
                  <a:pt x="2550033" y="0"/>
                </a:cubicBezTo>
                <a:cubicBezTo>
                  <a:pt x="2600212" y="-3610"/>
                  <a:pt x="3111468" y="-16899"/>
                  <a:pt x="3417570" y="0"/>
                </a:cubicBezTo>
                <a:cubicBezTo>
                  <a:pt x="3762787" y="-24132"/>
                  <a:pt x="3957992" y="-9489"/>
                  <a:pt x="4074795" y="0"/>
                </a:cubicBezTo>
                <a:cubicBezTo>
                  <a:pt x="4236696" y="-5941"/>
                  <a:pt x="4280234" y="1978"/>
                  <a:pt x="4416552" y="0"/>
                </a:cubicBezTo>
                <a:cubicBezTo>
                  <a:pt x="4542658" y="49943"/>
                  <a:pt x="4899009" y="8075"/>
                  <a:pt x="5073777" y="0"/>
                </a:cubicBezTo>
                <a:cubicBezTo>
                  <a:pt x="5289767" y="20656"/>
                  <a:pt x="5516347" y="58997"/>
                  <a:pt x="5941314" y="0"/>
                </a:cubicBezTo>
                <a:cubicBezTo>
                  <a:pt x="6249269" y="-24769"/>
                  <a:pt x="6313256" y="-14113"/>
                  <a:pt x="6493383" y="0"/>
                </a:cubicBezTo>
                <a:cubicBezTo>
                  <a:pt x="6634064" y="11442"/>
                  <a:pt x="6898794" y="34586"/>
                  <a:pt x="7045452" y="0"/>
                </a:cubicBezTo>
                <a:cubicBezTo>
                  <a:pt x="7129415" y="-30628"/>
                  <a:pt x="7509021" y="20185"/>
                  <a:pt x="7702677" y="0"/>
                </a:cubicBezTo>
                <a:cubicBezTo>
                  <a:pt x="7863191" y="-23501"/>
                  <a:pt x="8245714" y="-13255"/>
                  <a:pt x="8465058" y="0"/>
                </a:cubicBezTo>
                <a:cubicBezTo>
                  <a:pt x="8584317" y="-23229"/>
                  <a:pt x="8932384" y="-53511"/>
                  <a:pt x="9227439" y="0"/>
                </a:cubicBezTo>
                <a:cubicBezTo>
                  <a:pt x="9498761" y="36973"/>
                  <a:pt x="10073964" y="60828"/>
                  <a:pt x="10515600" y="0"/>
                </a:cubicBezTo>
                <a:cubicBezTo>
                  <a:pt x="10514925" y="12531"/>
                  <a:pt x="10515791" y="15071"/>
                  <a:pt x="10515600" y="27432"/>
                </a:cubicBezTo>
                <a:cubicBezTo>
                  <a:pt x="10304987" y="8573"/>
                  <a:pt x="10222064" y="-10463"/>
                  <a:pt x="10068687" y="27432"/>
                </a:cubicBezTo>
                <a:cubicBezTo>
                  <a:pt x="9975801" y="-95065"/>
                  <a:pt x="9541273" y="-25873"/>
                  <a:pt x="9201150" y="27432"/>
                </a:cubicBezTo>
                <a:cubicBezTo>
                  <a:pt x="8898243" y="44979"/>
                  <a:pt x="8872919" y="-2461"/>
                  <a:pt x="8543925" y="27432"/>
                </a:cubicBezTo>
                <a:cubicBezTo>
                  <a:pt x="8223845" y="64531"/>
                  <a:pt x="8297707" y="28525"/>
                  <a:pt x="8202168" y="27432"/>
                </a:cubicBezTo>
                <a:cubicBezTo>
                  <a:pt x="8155305" y="19995"/>
                  <a:pt x="7790683" y="-72081"/>
                  <a:pt x="7544943" y="27432"/>
                </a:cubicBezTo>
                <a:cubicBezTo>
                  <a:pt x="7272859" y="50428"/>
                  <a:pt x="7127762" y="65778"/>
                  <a:pt x="6992874" y="27432"/>
                </a:cubicBezTo>
                <a:cubicBezTo>
                  <a:pt x="6862491" y="50128"/>
                  <a:pt x="6703107" y="-4056"/>
                  <a:pt x="6440805" y="27432"/>
                </a:cubicBezTo>
                <a:cubicBezTo>
                  <a:pt x="6219930" y="29520"/>
                  <a:pt x="6067113" y="52720"/>
                  <a:pt x="5888736" y="27432"/>
                </a:cubicBezTo>
                <a:cubicBezTo>
                  <a:pt x="5764342" y="-2882"/>
                  <a:pt x="5599105" y="35441"/>
                  <a:pt x="5336667" y="27432"/>
                </a:cubicBezTo>
                <a:cubicBezTo>
                  <a:pt x="5141294" y="18845"/>
                  <a:pt x="4841720" y="95353"/>
                  <a:pt x="4574286" y="27432"/>
                </a:cubicBezTo>
                <a:cubicBezTo>
                  <a:pt x="4253139" y="-8769"/>
                  <a:pt x="4143892" y="25527"/>
                  <a:pt x="3917061" y="27432"/>
                </a:cubicBezTo>
                <a:cubicBezTo>
                  <a:pt x="3707455" y="17518"/>
                  <a:pt x="3667936" y="32365"/>
                  <a:pt x="3575304" y="27432"/>
                </a:cubicBezTo>
                <a:cubicBezTo>
                  <a:pt x="3523089" y="74579"/>
                  <a:pt x="3227475" y="44946"/>
                  <a:pt x="3023235" y="27432"/>
                </a:cubicBezTo>
                <a:cubicBezTo>
                  <a:pt x="2925526" y="-56916"/>
                  <a:pt x="2617472" y="-11928"/>
                  <a:pt x="2260854" y="27432"/>
                </a:cubicBezTo>
                <a:cubicBezTo>
                  <a:pt x="1941934" y="26894"/>
                  <a:pt x="2002855" y="10357"/>
                  <a:pt x="1813941" y="27432"/>
                </a:cubicBezTo>
                <a:cubicBezTo>
                  <a:pt x="1716297" y="69102"/>
                  <a:pt x="1197961" y="-12710"/>
                  <a:pt x="946404" y="27432"/>
                </a:cubicBezTo>
                <a:cubicBezTo>
                  <a:pt x="676058" y="-58786"/>
                  <a:pt x="411709" y="80513"/>
                  <a:pt x="0" y="27432"/>
                </a:cubicBezTo>
                <a:cubicBezTo>
                  <a:pt x="-741" y="15061"/>
                  <a:pt x="599" y="5890"/>
                  <a:pt x="0" y="0"/>
                </a:cubicBezTo>
                <a:close/>
              </a:path>
              <a:path w="10515600" h="27432" stroke="0" extrusionOk="0">
                <a:moveTo>
                  <a:pt x="0" y="0"/>
                </a:moveTo>
                <a:cubicBezTo>
                  <a:pt x="197636" y="-14403"/>
                  <a:pt x="307097" y="51200"/>
                  <a:pt x="552069" y="0"/>
                </a:cubicBezTo>
                <a:cubicBezTo>
                  <a:pt x="773398" y="-20387"/>
                  <a:pt x="764434" y="-14726"/>
                  <a:pt x="893826" y="0"/>
                </a:cubicBezTo>
                <a:cubicBezTo>
                  <a:pt x="1089609" y="41959"/>
                  <a:pt x="1502681" y="23952"/>
                  <a:pt x="1761363" y="0"/>
                </a:cubicBezTo>
                <a:cubicBezTo>
                  <a:pt x="2078527" y="23393"/>
                  <a:pt x="2115400" y="5051"/>
                  <a:pt x="2313432" y="0"/>
                </a:cubicBezTo>
                <a:cubicBezTo>
                  <a:pt x="2485133" y="-21447"/>
                  <a:pt x="2720758" y="-54054"/>
                  <a:pt x="2865501" y="0"/>
                </a:cubicBezTo>
                <a:cubicBezTo>
                  <a:pt x="2974787" y="110985"/>
                  <a:pt x="3403822" y="56970"/>
                  <a:pt x="3733038" y="0"/>
                </a:cubicBezTo>
                <a:cubicBezTo>
                  <a:pt x="4127537" y="-37158"/>
                  <a:pt x="4012748" y="-9792"/>
                  <a:pt x="4179951" y="0"/>
                </a:cubicBezTo>
                <a:cubicBezTo>
                  <a:pt x="4419456" y="18947"/>
                  <a:pt x="4692293" y="43429"/>
                  <a:pt x="5047488" y="0"/>
                </a:cubicBezTo>
                <a:cubicBezTo>
                  <a:pt x="5335245" y="26232"/>
                  <a:pt x="5708824" y="-9177"/>
                  <a:pt x="5915025" y="0"/>
                </a:cubicBezTo>
                <a:cubicBezTo>
                  <a:pt x="6204922" y="-27"/>
                  <a:pt x="6283330" y="-6832"/>
                  <a:pt x="6572250" y="0"/>
                </a:cubicBezTo>
                <a:cubicBezTo>
                  <a:pt x="6801852" y="52259"/>
                  <a:pt x="7183841" y="87063"/>
                  <a:pt x="7439787" y="0"/>
                </a:cubicBezTo>
                <a:cubicBezTo>
                  <a:pt x="7748510" y="12733"/>
                  <a:pt x="7845060" y="3257"/>
                  <a:pt x="7991856" y="0"/>
                </a:cubicBezTo>
                <a:cubicBezTo>
                  <a:pt x="8085473" y="18646"/>
                  <a:pt x="8283336" y="6825"/>
                  <a:pt x="8543925" y="0"/>
                </a:cubicBezTo>
                <a:cubicBezTo>
                  <a:pt x="8725122" y="2932"/>
                  <a:pt x="8964640" y="46285"/>
                  <a:pt x="9306306" y="0"/>
                </a:cubicBezTo>
                <a:cubicBezTo>
                  <a:pt x="9631052" y="-72202"/>
                  <a:pt x="9721307" y="-34317"/>
                  <a:pt x="9858375" y="0"/>
                </a:cubicBezTo>
                <a:cubicBezTo>
                  <a:pt x="9988364" y="70615"/>
                  <a:pt x="10384252" y="33827"/>
                  <a:pt x="10515600" y="0"/>
                </a:cubicBezTo>
                <a:cubicBezTo>
                  <a:pt x="10518402" y="4442"/>
                  <a:pt x="10515684" y="21792"/>
                  <a:pt x="10515600" y="27432"/>
                </a:cubicBezTo>
                <a:cubicBezTo>
                  <a:pt x="10317479" y="60635"/>
                  <a:pt x="10123866" y="-50280"/>
                  <a:pt x="9753219" y="27432"/>
                </a:cubicBezTo>
                <a:cubicBezTo>
                  <a:pt x="9418476" y="58255"/>
                  <a:pt x="9515456" y="29464"/>
                  <a:pt x="9411462" y="27432"/>
                </a:cubicBezTo>
                <a:cubicBezTo>
                  <a:pt x="9365622" y="52993"/>
                  <a:pt x="9222105" y="12167"/>
                  <a:pt x="8964549" y="27432"/>
                </a:cubicBezTo>
                <a:cubicBezTo>
                  <a:pt x="8761184" y="47741"/>
                  <a:pt x="8318119" y="67614"/>
                  <a:pt x="8097012" y="27432"/>
                </a:cubicBezTo>
                <a:cubicBezTo>
                  <a:pt x="7952344" y="16578"/>
                  <a:pt x="7657957" y="23331"/>
                  <a:pt x="7439787" y="27432"/>
                </a:cubicBezTo>
                <a:cubicBezTo>
                  <a:pt x="7308034" y="-6656"/>
                  <a:pt x="7170744" y="-11745"/>
                  <a:pt x="6992874" y="27432"/>
                </a:cubicBezTo>
                <a:cubicBezTo>
                  <a:pt x="6881459" y="-79"/>
                  <a:pt x="6542913" y="138347"/>
                  <a:pt x="6335649" y="27432"/>
                </a:cubicBezTo>
                <a:cubicBezTo>
                  <a:pt x="6142684" y="2660"/>
                  <a:pt x="6106011" y="-2303"/>
                  <a:pt x="5993892" y="27432"/>
                </a:cubicBezTo>
                <a:cubicBezTo>
                  <a:pt x="5885187" y="26734"/>
                  <a:pt x="5771074" y="-981"/>
                  <a:pt x="5652135" y="27432"/>
                </a:cubicBezTo>
                <a:cubicBezTo>
                  <a:pt x="5562485" y="21281"/>
                  <a:pt x="5209077" y="-47894"/>
                  <a:pt x="4994910" y="27432"/>
                </a:cubicBezTo>
                <a:cubicBezTo>
                  <a:pt x="4799235" y="64028"/>
                  <a:pt x="4626647" y="11331"/>
                  <a:pt x="4547997" y="27432"/>
                </a:cubicBezTo>
                <a:cubicBezTo>
                  <a:pt x="4414455" y="-61789"/>
                  <a:pt x="4191763" y="100861"/>
                  <a:pt x="3785616" y="27432"/>
                </a:cubicBezTo>
                <a:cubicBezTo>
                  <a:pt x="3405038" y="34342"/>
                  <a:pt x="3542547" y="58715"/>
                  <a:pt x="3338703" y="27432"/>
                </a:cubicBezTo>
                <a:cubicBezTo>
                  <a:pt x="3079175" y="16910"/>
                  <a:pt x="2786024" y="-45099"/>
                  <a:pt x="2576322" y="27432"/>
                </a:cubicBezTo>
                <a:cubicBezTo>
                  <a:pt x="2366125" y="12522"/>
                  <a:pt x="2338230" y="18820"/>
                  <a:pt x="2234565" y="27432"/>
                </a:cubicBezTo>
                <a:cubicBezTo>
                  <a:pt x="2147721" y="111399"/>
                  <a:pt x="1870966" y="17370"/>
                  <a:pt x="1472184" y="27432"/>
                </a:cubicBezTo>
                <a:cubicBezTo>
                  <a:pt x="1169246" y="-5857"/>
                  <a:pt x="1220350" y="35665"/>
                  <a:pt x="1025271" y="27432"/>
                </a:cubicBezTo>
                <a:cubicBezTo>
                  <a:pt x="846584" y="17162"/>
                  <a:pt x="846943" y="18072"/>
                  <a:pt x="683514" y="27432"/>
                </a:cubicBezTo>
                <a:cubicBezTo>
                  <a:pt x="445438" y="39448"/>
                  <a:pt x="290122" y="26188"/>
                  <a:pt x="0" y="27432"/>
                </a:cubicBezTo>
                <a:cubicBezTo>
                  <a:pt x="791" y="19342"/>
                  <a:pt x="-1137" y="10042"/>
                  <a:pt x="0" y="0"/>
                </a:cubicBezTo>
                <a:close/>
              </a:path>
              <a:path w="10515600" h="27432" fill="none" stroke="0" extrusionOk="0">
                <a:moveTo>
                  <a:pt x="0" y="0"/>
                </a:moveTo>
                <a:cubicBezTo>
                  <a:pt x="132524" y="-14533"/>
                  <a:pt x="240282" y="1084"/>
                  <a:pt x="446913" y="0"/>
                </a:cubicBezTo>
                <a:cubicBezTo>
                  <a:pt x="680094" y="45284"/>
                  <a:pt x="785345" y="7747"/>
                  <a:pt x="1104138" y="0"/>
                </a:cubicBezTo>
                <a:cubicBezTo>
                  <a:pt x="1339904" y="10224"/>
                  <a:pt x="1498421" y="2265"/>
                  <a:pt x="1866519" y="0"/>
                </a:cubicBezTo>
                <a:cubicBezTo>
                  <a:pt x="2210534" y="-18418"/>
                  <a:pt x="2065831" y="15285"/>
                  <a:pt x="2208276" y="0"/>
                </a:cubicBezTo>
                <a:cubicBezTo>
                  <a:pt x="2388168" y="-14952"/>
                  <a:pt x="2422288" y="2006"/>
                  <a:pt x="2550033" y="0"/>
                </a:cubicBezTo>
                <a:cubicBezTo>
                  <a:pt x="2681008" y="-56248"/>
                  <a:pt x="3008004" y="-7581"/>
                  <a:pt x="3417570" y="0"/>
                </a:cubicBezTo>
                <a:cubicBezTo>
                  <a:pt x="3708019" y="-56393"/>
                  <a:pt x="3930512" y="-3824"/>
                  <a:pt x="4074795" y="0"/>
                </a:cubicBezTo>
                <a:cubicBezTo>
                  <a:pt x="4247181" y="11143"/>
                  <a:pt x="4286995" y="12293"/>
                  <a:pt x="4416552" y="0"/>
                </a:cubicBezTo>
                <a:cubicBezTo>
                  <a:pt x="4548447" y="14869"/>
                  <a:pt x="4929197" y="17733"/>
                  <a:pt x="5073777" y="0"/>
                </a:cubicBezTo>
                <a:cubicBezTo>
                  <a:pt x="5176656" y="24774"/>
                  <a:pt x="5591101" y="99036"/>
                  <a:pt x="5941314" y="0"/>
                </a:cubicBezTo>
                <a:cubicBezTo>
                  <a:pt x="6279760" y="-21210"/>
                  <a:pt x="6320931" y="4453"/>
                  <a:pt x="6493383" y="0"/>
                </a:cubicBezTo>
                <a:cubicBezTo>
                  <a:pt x="6694263" y="-39386"/>
                  <a:pt x="6890547" y="-13986"/>
                  <a:pt x="7045452" y="0"/>
                </a:cubicBezTo>
                <a:cubicBezTo>
                  <a:pt x="7168822" y="27891"/>
                  <a:pt x="7476097" y="30486"/>
                  <a:pt x="7702677" y="0"/>
                </a:cubicBezTo>
                <a:cubicBezTo>
                  <a:pt x="7885505" y="-2643"/>
                  <a:pt x="8297502" y="-53322"/>
                  <a:pt x="8465058" y="0"/>
                </a:cubicBezTo>
                <a:cubicBezTo>
                  <a:pt x="8600244" y="-11543"/>
                  <a:pt x="8861845" y="-18624"/>
                  <a:pt x="9227439" y="0"/>
                </a:cubicBezTo>
                <a:cubicBezTo>
                  <a:pt x="9511405" y="-8247"/>
                  <a:pt x="10174987" y="24567"/>
                  <a:pt x="10515600" y="0"/>
                </a:cubicBezTo>
                <a:cubicBezTo>
                  <a:pt x="10515560" y="12935"/>
                  <a:pt x="10516051" y="14524"/>
                  <a:pt x="10515600" y="27432"/>
                </a:cubicBezTo>
                <a:cubicBezTo>
                  <a:pt x="10330752" y="47738"/>
                  <a:pt x="10214298" y="5551"/>
                  <a:pt x="10068687" y="27432"/>
                </a:cubicBezTo>
                <a:cubicBezTo>
                  <a:pt x="9929395" y="55396"/>
                  <a:pt x="9494986" y="23104"/>
                  <a:pt x="9201150" y="27432"/>
                </a:cubicBezTo>
                <a:cubicBezTo>
                  <a:pt x="8891624" y="43007"/>
                  <a:pt x="8862309" y="10139"/>
                  <a:pt x="8543925" y="27432"/>
                </a:cubicBezTo>
                <a:cubicBezTo>
                  <a:pt x="8225367" y="65752"/>
                  <a:pt x="8291224" y="64396"/>
                  <a:pt x="8202168" y="27432"/>
                </a:cubicBezTo>
                <a:cubicBezTo>
                  <a:pt x="8048646" y="30013"/>
                  <a:pt x="7776533" y="-23304"/>
                  <a:pt x="7544943" y="27432"/>
                </a:cubicBezTo>
                <a:cubicBezTo>
                  <a:pt x="7341059" y="64858"/>
                  <a:pt x="7120859" y="28528"/>
                  <a:pt x="6992874" y="27432"/>
                </a:cubicBezTo>
                <a:cubicBezTo>
                  <a:pt x="6877581" y="27071"/>
                  <a:pt x="6631798" y="14746"/>
                  <a:pt x="6440805" y="27432"/>
                </a:cubicBezTo>
                <a:cubicBezTo>
                  <a:pt x="6209849" y="47365"/>
                  <a:pt x="6038062" y="25002"/>
                  <a:pt x="5888736" y="27432"/>
                </a:cubicBezTo>
                <a:cubicBezTo>
                  <a:pt x="5775460" y="-26337"/>
                  <a:pt x="5584489" y="-5612"/>
                  <a:pt x="5336667" y="27432"/>
                </a:cubicBezTo>
                <a:cubicBezTo>
                  <a:pt x="5096903" y="31176"/>
                  <a:pt x="4896546" y="-5160"/>
                  <a:pt x="4574286" y="27432"/>
                </a:cubicBezTo>
                <a:cubicBezTo>
                  <a:pt x="4286508" y="40924"/>
                  <a:pt x="4101480" y="35210"/>
                  <a:pt x="3917061" y="27432"/>
                </a:cubicBezTo>
                <a:cubicBezTo>
                  <a:pt x="3720210" y="31994"/>
                  <a:pt x="3658130" y="41330"/>
                  <a:pt x="3575304" y="27432"/>
                </a:cubicBezTo>
                <a:cubicBezTo>
                  <a:pt x="3523857" y="30912"/>
                  <a:pt x="3155791" y="23187"/>
                  <a:pt x="3023235" y="27432"/>
                </a:cubicBezTo>
                <a:cubicBezTo>
                  <a:pt x="2895299" y="45873"/>
                  <a:pt x="2614634" y="99101"/>
                  <a:pt x="2260854" y="27432"/>
                </a:cubicBezTo>
                <a:cubicBezTo>
                  <a:pt x="1935355" y="6044"/>
                  <a:pt x="1995784" y="15378"/>
                  <a:pt x="1813941" y="27432"/>
                </a:cubicBezTo>
                <a:cubicBezTo>
                  <a:pt x="1676610" y="64809"/>
                  <a:pt x="1137047" y="6721"/>
                  <a:pt x="946404" y="27432"/>
                </a:cubicBezTo>
                <a:cubicBezTo>
                  <a:pt x="660366" y="26394"/>
                  <a:pt x="402722" y="21066"/>
                  <a:pt x="0" y="27432"/>
                </a:cubicBezTo>
                <a:cubicBezTo>
                  <a:pt x="418" y="15218"/>
                  <a:pt x="-583" y="5912"/>
                  <a:pt x="0" y="0"/>
                </a:cubicBezTo>
                <a:close/>
              </a:path>
              <a:path w="10515600" h="27432" fill="none" stroke="0" extrusionOk="0">
                <a:moveTo>
                  <a:pt x="0" y="0"/>
                </a:moveTo>
                <a:cubicBezTo>
                  <a:pt x="102472" y="-19045"/>
                  <a:pt x="226618" y="7134"/>
                  <a:pt x="446913" y="0"/>
                </a:cubicBezTo>
                <a:cubicBezTo>
                  <a:pt x="629019" y="-18235"/>
                  <a:pt x="824227" y="-11567"/>
                  <a:pt x="1104138" y="0"/>
                </a:cubicBezTo>
                <a:cubicBezTo>
                  <a:pt x="1362575" y="28356"/>
                  <a:pt x="1509067" y="8495"/>
                  <a:pt x="1866519" y="0"/>
                </a:cubicBezTo>
                <a:cubicBezTo>
                  <a:pt x="2193471" y="-15996"/>
                  <a:pt x="2071876" y="-10814"/>
                  <a:pt x="2208276" y="0"/>
                </a:cubicBezTo>
                <a:cubicBezTo>
                  <a:pt x="2374939" y="-13543"/>
                  <a:pt x="2421448" y="5096"/>
                  <a:pt x="2550033" y="0"/>
                </a:cubicBezTo>
                <a:cubicBezTo>
                  <a:pt x="2576314" y="-14872"/>
                  <a:pt x="3065413" y="30110"/>
                  <a:pt x="3417570" y="0"/>
                </a:cubicBezTo>
                <a:cubicBezTo>
                  <a:pt x="3754072" y="-30726"/>
                  <a:pt x="3941131" y="503"/>
                  <a:pt x="4074795" y="0"/>
                </a:cubicBezTo>
                <a:cubicBezTo>
                  <a:pt x="4236102" y="5575"/>
                  <a:pt x="4281442" y="4562"/>
                  <a:pt x="4416552" y="0"/>
                </a:cubicBezTo>
                <a:cubicBezTo>
                  <a:pt x="4528794" y="22026"/>
                  <a:pt x="4931138" y="37364"/>
                  <a:pt x="5073777" y="0"/>
                </a:cubicBezTo>
                <a:cubicBezTo>
                  <a:pt x="5266896" y="9487"/>
                  <a:pt x="5536449" y="80726"/>
                  <a:pt x="5941314" y="0"/>
                </a:cubicBezTo>
                <a:cubicBezTo>
                  <a:pt x="6264701" y="-17929"/>
                  <a:pt x="6315850" y="-7054"/>
                  <a:pt x="6493383" y="0"/>
                </a:cubicBezTo>
                <a:cubicBezTo>
                  <a:pt x="6665862" y="-3124"/>
                  <a:pt x="6908520" y="-35900"/>
                  <a:pt x="7045452" y="0"/>
                </a:cubicBezTo>
                <a:cubicBezTo>
                  <a:pt x="7111318" y="-6247"/>
                  <a:pt x="7483493" y="13506"/>
                  <a:pt x="7702677" y="0"/>
                </a:cubicBezTo>
                <a:cubicBezTo>
                  <a:pt x="7881121" y="-21466"/>
                  <a:pt x="8262489" y="-58331"/>
                  <a:pt x="8465058" y="0"/>
                </a:cubicBezTo>
                <a:cubicBezTo>
                  <a:pt x="8625186" y="2357"/>
                  <a:pt x="8880859" y="23296"/>
                  <a:pt x="9227439" y="0"/>
                </a:cubicBezTo>
                <a:cubicBezTo>
                  <a:pt x="9466056" y="99128"/>
                  <a:pt x="10142925" y="47803"/>
                  <a:pt x="10515600" y="0"/>
                </a:cubicBezTo>
                <a:cubicBezTo>
                  <a:pt x="10515376" y="12807"/>
                  <a:pt x="10515903" y="14691"/>
                  <a:pt x="10515600" y="27432"/>
                </a:cubicBezTo>
                <a:cubicBezTo>
                  <a:pt x="10307869" y="30026"/>
                  <a:pt x="10215621" y="9311"/>
                  <a:pt x="10068687" y="27432"/>
                </a:cubicBezTo>
                <a:cubicBezTo>
                  <a:pt x="9956934" y="-20754"/>
                  <a:pt x="9480979" y="16710"/>
                  <a:pt x="9201150" y="27432"/>
                </a:cubicBezTo>
                <a:cubicBezTo>
                  <a:pt x="8894054" y="40881"/>
                  <a:pt x="8862329" y="1907"/>
                  <a:pt x="8543925" y="27432"/>
                </a:cubicBezTo>
                <a:cubicBezTo>
                  <a:pt x="8238060" y="74562"/>
                  <a:pt x="8291165" y="43769"/>
                  <a:pt x="8202168" y="27432"/>
                </a:cubicBezTo>
                <a:cubicBezTo>
                  <a:pt x="8119773" y="64430"/>
                  <a:pt x="7764394" y="-84422"/>
                  <a:pt x="7544943" y="27432"/>
                </a:cubicBezTo>
                <a:cubicBezTo>
                  <a:pt x="7303207" y="53085"/>
                  <a:pt x="7111156" y="27900"/>
                  <a:pt x="6992874" y="27432"/>
                </a:cubicBezTo>
                <a:cubicBezTo>
                  <a:pt x="6884734" y="55134"/>
                  <a:pt x="6684441" y="597"/>
                  <a:pt x="6440805" y="27432"/>
                </a:cubicBezTo>
                <a:cubicBezTo>
                  <a:pt x="6203385" y="76807"/>
                  <a:pt x="6032697" y="23174"/>
                  <a:pt x="5888736" y="27432"/>
                </a:cubicBezTo>
                <a:cubicBezTo>
                  <a:pt x="5781500" y="-8182"/>
                  <a:pt x="5595782" y="30850"/>
                  <a:pt x="5336667" y="27432"/>
                </a:cubicBezTo>
                <a:cubicBezTo>
                  <a:pt x="5057615" y="-6262"/>
                  <a:pt x="4846252" y="65170"/>
                  <a:pt x="4574286" y="27432"/>
                </a:cubicBezTo>
                <a:cubicBezTo>
                  <a:pt x="4245289" y="10225"/>
                  <a:pt x="4142131" y="51798"/>
                  <a:pt x="3917061" y="27432"/>
                </a:cubicBezTo>
                <a:cubicBezTo>
                  <a:pt x="3717892" y="16995"/>
                  <a:pt x="3660111" y="45627"/>
                  <a:pt x="3575304" y="27432"/>
                </a:cubicBezTo>
                <a:cubicBezTo>
                  <a:pt x="3531641" y="39991"/>
                  <a:pt x="3204534" y="6007"/>
                  <a:pt x="3023235" y="27432"/>
                </a:cubicBezTo>
                <a:cubicBezTo>
                  <a:pt x="2933499" y="-27900"/>
                  <a:pt x="2627169" y="14665"/>
                  <a:pt x="2260854" y="27432"/>
                </a:cubicBezTo>
                <a:cubicBezTo>
                  <a:pt x="1939682" y="31269"/>
                  <a:pt x="2000511" y="16813"/>
                  <a:pt x="1813941" y="27432"/>
                </a:cubicBezTo>
                <a:cubicBezTo>
                  <a:pt x="1714654" y="91752"/>
                  <a:pt x="1161606" y="-35691"/>
                  <a:pt x="946404" y="27432"/>
                </a:cubicBezTo>
                <a:cubicBezTo>
                  <a:pt x="667025" y="23551"/>
                  <a:pt x="465312" y="68957"/>
                  <a:pt x="0" y="27432"/>
                </a:cubicBezTo>
                <a:cubicBezTo>
                  <a:pt x="731" y="14003"/>
                  <a:pt x="48" y="550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 name="connsiteX0" fmla="*/ 0 w 10515600"/>
                      <a:gd name="connsiteY0" fmla="*/ 0 h 27432"/>
                      <a:gd name="connsiteX1" fmla="*/ 552069 w 10515600"/>
                      <a:gd name="connsiteY1" fmla="*/ 0 h 27432"/>
                      <a:gd name="connsiteX2" fmla="*/ 893826 w 10515600"/>
                      <a:gd name="connsiteY2" fmla="*/ 0 h 27432"/>
                      <a:gd name="connsiteX3" fmla="*/ 1761363 w 10515600"/>
                      <a:gd name="connsiteY3" fmla="*/ 0 h 27432"/>
                      <a:gd name="connsiteX4" fmla="*/ 2313432 w 10515600"/>
                      <a:gd name="connsiteY4" fmla="*/ 0 h 27432"/>
                      <a:gd name="connsiteX5" fmla="*/ 2865501 w 10515600"/>
                      <a:gd name="connsiteY5" fmla="*/ 0 h 27432"/>
                      <a:gd name="connsiteX6" fmla="*/ 3733038 w 10515600"/>
                      <a:gd name="connsiteY6" fmla="*/ 0 h 27432"/>
                      <a:gd name="connsiteX7" fmla="*/ 4179951 w 10515600"/>
                      <a:gd name="connsiteY7" fmla="*/ 0 h 27432"/>
                      <a:gd name="connsiteX8" fmla="*/ 5047488 w 10515600"/>
                      <a:gd name="connsiteY8" fmla="*/ 0 h 27432"/>
                      <a:gd name="connsiteX9" fmla="*/ 5915025 w 10515600"/>
                      <a:gd name="connsiteY9" fmla="*/ 0 h 27432"/>
                      <a:gd name="connsiteX10" fmla="*/ 6572250 w 10515600"/>
                      <a:gd name="connsiteY10" fmla="*/ 0 h 27432"/>
                      <a:gd name="connsiteX11" fmla="*/ 7439787 w 10515600"/>
                      <a:gd name="connsiteY11" fmla="*/ 0 h 27432"/>
                      <a:gd name="connsiteX12" fmla="*/ 7991856 w 10515600"/>
                      <a:gd name="connsiteY12" fmla="*/ 0 h 27432"/>
                      <a:gd name="connsiteX13" fmla="*/ 8543925 w 10515600"/>
                      <a:gd name="connsiteY13" fmla="*/ 0 h 27432"/>
                      <a:gd name="connsiteX14" fmla="*/ 9306306 w 10515600"/>
                      <a:gd name="connsiteY14" fmla="*/ 0 h 27432"/>
                      <a:gd name="connsiteX15" fmla="*/ 9858375 w 10515600"/>
                      <a:gd name="connsiteY15" fmla="*/ 0 h 27432"/>
                      <a:gd name="connsiteX16" fmla="*/ 10515600 w 10515600"/>
                      <a:gd name="connsiteY16" fmla="*/ 0 h 27432"/>
                      <a:gd name="connsiteX17" fmla="*/ 10515600 w 10515600"/>
                      <a:gd name="connsiteY17" fmla="*/ 27432 h 27432"/>
                      <a:gd name="connsiteX18" fmla="*/ 9753219 w 10515600"/>
                      <a:gd name="connsiteY18" fmla="*/ 27432 h 27432"/>
                      <a:gd name="connsiteX19" fmla="*/ 9411462 w 10515600"/>
                      <a:gd name="connsiteY19" fmla="*/ 27432 h 27432"/>
                      <a:gd name="connsiteX20" fmla="*/ 8964549 w 10515600"/>
                      <a:gd name="connsiteY20" fmla="*/ 27432 h 27432"/>
                      <a:gd name="connsiteX21" fmla="*/ 8097012 w 10515600"/>
                      <a:gd name="connsiteY21" fmla="*/ 27432 h 27432"/>
                      <a:gd name="connsiteX22" fmla="*/ 7439787 w 10515600"/>
                      <a:gd name="connsiteY22" fmla="*/ 27432 h 27432"/>
                      <a:gd name="connsiteX23" fmla="*/ 6992874 w 10515600"/>
                      <a:gd name="connsiteY23" fmla="*/ 27432 h 27432"/>
                      <a:gd name="connsiteX24" fmla="*/ 6335649 w 10515600"/>
                      <a:gd name="connsiteY24" fmla="*/ 27432 h 27432"/>
                      <a:gd name="connsiteX25" fmla="*/ 5993892 w 10515600"/>
                      <a:gd name="connsiteY25" fmla="*/ 27432 h 27432"/>
                      <a:gd name="connsiteX26" fmla="*/ 5652135 w 10515600"/>
                      <a:gd name="connsiteY26" fmla="*/ 27432 h 27432"/>
                      <a:gd name="connsiteX27" fmla="*/ 4994910 w 10515600"/>
                      <a:gd name="connsiteY27" fmla="*/ 27432 h 27432"/>
                      <a:gd name="connsiteX28" fmla="*/ 4547997 w 10515600"/>
                      <a:gd name="connsiteY28" fmla="*/ 27432 h 27432"/>
                      <a:gd name="connsiteX29" fmla="*/ 3785616 w 10515600"/>
                      <a:gd name="connsiteY29" fmla="*/ 27432 h 27432"/>
                      <a:gd name="connsiteX30" fmla="*/ 3338703 w 10515600"/>
                      <a:gd name="connsiteY30" fmla="*/ 27432 h 27432"/>
                      <a:gd name="connsiteX31" fmla="*/ 2576322 w 10515600"/>
                      <a:gd name="connsiteY31" fmla="*/ 27432 h 27432"/>
                      <a:gd name="connsiteX32" fmla="*/ 2234565 w 10515600"/>
                      <a:gd name="connsiteY32" fmla="*/ 27432 h 27432"/>
                      <a:gd name="connsiteX33" fmla="*/ 1472184 w 10515600"/>
                      <a:gd name="connsiteY33" fmla="*/ 27432 h 27432"/>
                      <a:gd name="connsiteX34" fmla="*/ 1025271 w 10515600"/>
                      <a:gd name="connsiteY34" fmla="*/ 27432 h 27432"/>
                      <a:gd name="connsiteX35" fmla="*/ 683514 w 10515600"/>
                      <a:gd name="connsiteY35" fmla="*/ 27432 h 27432"/>
                      <a:gd name="connsiteX36" fmla="*/ 0 w 10515600"/>
                      <a:gd name="connsiteY36" fmla="*/ 27432 h 27432"/>
                      <a:gd name="connsiteX37" fmla="*/ 0 w 10515600"/>
                      <a:gd name="connsiteY37"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515600" h="27432" fill="none" extrusionOk="0">
                        <a:moveTo>
                          <a:pt x="0" y="0"/>
                        </a:moveTo>
                        <a:cubicBezTo>
                          <a:pt x="114220" y="-11799"/>
                          <a:pt x="253320" y="-2888"/>
                          <a:pt x="446913" y="0"/>
                        </a:cubicBezTo>
                        <a:cubicBezTo>
                          <a:pt x="615827" y="-21012"/>
                          <a:pt x="846224" y="-12266"/>
                          <a:pt x="1104138" y="0"/>
                        </a:cubicBezTo>
                        <a:cubicBezTo>
                          <a:pt x="1374612" y="16601"/>
                          <a:pt x="1509930" y="3724"/>
                          <a:pt x="1866519" y="0"/>
                        </a:cubicBezTo>
                        <a:cubicBezTo>
                          <a:pt x="2227267" y="2494"/>
                          <a:pt x="2042751" y="-24730"/>
                          <a:pt x="2208276" y="0"/>
                        </a:cubicBezTo>
                        <a:cubicBezTo>
                          <a:pt x="2372908" y="-13784"/>
                          <a:pt x="2420213" y="7637"/>
                          <a:pt x="2550033" y="0"/>
                        </a:cubicBezTo>
                        <a:cubicBezTo>
                          <a:pt x="2633097" y="-6177"/>
                          <a:pt x="3105540" y="-7670"/>
                          <a:pt x="3417570" y="0"/>
                        </a:cubicBezTo>
                        <a:cubicBezTo>
                          <a:pt x="3755375" y="-18299"/>
                          <a:pt x="3947749" y="-8694"/>
                          <a:pt x="4074795" y="0"/>
                        </a:cubicBezTo>
                        <a:cubicBezTo>
                          <a:pt x="4234022" y="4410"/>
                          <a:pt x="4279660" y="4133"/>
                          <a:pt x="4416552" y="0"/>
                        </a:cubicBezTo>
                        <a:cubicBezTo>
                          <a:pt x="4547663" y="25078"/>
                          <a:pt x="4910883" y="20799"/>
                          <a:pt x="5073777" y="0"/>
                        </a:cubicBezTo>
                        <a:cubicBezTo>
                          <a:pt x="5256291" y="-6299"/>
                          <a:pt x="5533878" y="54096"/>
                          <a:pt x="5941314" y="0"/>
                        </a:cubicBezTo>
                        <a:cubicBezTo>
                          <a:pt x="6258222" y="-27909"/>
                          <a:pt x="6313336" y="-10134"/>
                          <a:pt x="6493383" y="0"/>
                        </a:cubicBezTo>
                        <a:cubicBezTo>
                          <a:pt x="6660373" y="1682"/>
                          <a:pt x="6901167" y="-1313"/>
                          <a:pt x="7045452" y="0"/>
                        </a:cubicBezTo>
                        <a:cubicBezTo>
                          <a:pt x="7149988" y="-12597"/>
                          <a:pt x="7490775" y="18530"/>
                          <a:pt x="7702677" y="0"/>
                        </a:cubicBezTo>
                        <a:cubicBezTo>
                          <a:pt x="7894246" y="-20534"/>
                          <a:pt x="8277724" y="-27276"/>
                          <a:pt x="8465058" y="0"/>
                        </a:cubicBezTo>
                        <a:cubicBezTo>
                          <a:pt x="8623687" y="22627"/>
                          <a:pt x="8928517" y="-4532"/>
                          <a:pt x="9227439" y="0"/>
                        </a:cubicBezTo>
                        <a:cubicBezTo>
                          <a:pt x="9509716" y="21062"/>
                          <a:pt x="10093803" y="11302"/>
                          <a:pt x="10515600" y="0"/>
                        </a:cubicBezTo>
                        <a:cubicBezTo>
                          <a:pt x="10515392" y="12419"/>
                          <a:pt x="10515697" y="14813"/>
                          <a:pt x="10515600" y="27432"/>
                        </a:cubicBezTo>
                        <a:cubicBezTo>
                          <a:pt x="10319767" y="11138"/>
                          <a:pt x="10222813" y="8928"/>
                          <a:pt x="10068687" y="27432"/>
                        </a:cubicBezTo>
                        <a:cubicBezTo>
                          <a:pt x="9947127" y="-40172"/>
                          <a:pt x="9520235" y="-3991"/>
                          <a:pt x="9201150" y="27432"/>
                        </a:cubicBezTo>
                        <a:cubicBezTo>
                          <a:pt x="8892666" y="48820"/>
                          <a:pt x="8867415" y="2195"/>
                          <a:pt x="8543925" y="27432"/>
                        </a:cubicBezTo>
                        <a:cubicBezTo>
                          <a:pt x="8223384" y="61927"/>
                          <a:pt x="8295543" y="30550"/>
                          <a:pt x="8202168" y="27432"/>
                        </a:cubicBezTo>
                        <a:cubicBezTo>
                          <a:pt x="8142306" y="19196"/>
                          <a:pt x="7792719" y="-46840"/>
                          <a:pt x="7544943" y="27432"/>
                        </a:cubicBezTo>
                        <a:cubicBezTo>
                          <a:pt x="7289053" y="48650"/>
                          <a:pt x="7112059" y="46641"/>
                          <a:pt x="6992874" y="27432"/>
                        </a:cubicBezTo>
                        <a:cubicBezTo>
                          <a:pt x="6865428" y="42971"/>
                          <a:pt x="6698878" y="-2571"/>
                          <a:pt x="6440805" y="27432"/>
                        </a:cubicBezTo>
                        <a:cubicBezTo>
                          <a:pt x="6213948" y="43874"/>
                          <a:pt x="6037998" y="39869"/>
                          <a:pt x="5888736" y="27432"/>
                        </a:cubicBezTo>
                        <a:cubicBezTo>
                          <a:pt x="5755073" y="11669"/>
                          <a:pt x="5591719" y="37904"/>
                          <a:pt x="5336667" y="27432"/>
                        </a:cubicBezTo>
                        <a:cubicBezTo>
                          <a:pt x="5107192" y="12743"/>
                          <a:pt x="4839850" y="71465"/>
                          <a:pt x="4574286" y="27432"/>
                        </a:cubicBezTo>
                        <a:cubicBezTo>
                          <a:pt x="4268723" y="-2915"/>
                          <a:pt x="4132707" y="26264"/>
                          <a:pt x="3917061" y="27432"/>
                        </a:cubicBezTo>
                        <a:cubicBezTo>
                          <a:pt x="3707491" y="19059"/>
                          <a:pt x="3662625" y="36218"/>
                          <a:pt x="3575304" y="27432"/>
                        </a:cubicBezTo>
                        <a:cubicBezTo>
                          <a:pt x="3501577" y="31368"/>
                          <a:pt x="3216551" y="45184"/>
                          <a:pt x="3023235" y="27432"/>
                        </a:cubicBezTo>
                        <a:cubicBezTo>
                          <a:pt x="2898318" y="-29018"/>
                          <a:pt x="2612573" y="-459"/>
                          <a:pt x="2260854" y="27432"/>
                        </a:cubicBezTo>
                        <a:cubicBezTo>
                          <a:pt x="1929006" y="21046"/>
                          <a:pt x="1999174" y="13544"/>
                          <a:pt x="1813941" y="27432"/>
                        </a:cubicBezTo>
                        <a:cubicBezTo>
                          <a:pt x="1678211" y="55700"/>
                          <a:pt x="1194438" y="8214"/>
                          <a:pt x="946404" y="27432"/>
                        </a:cubicBezTo>
                        <a:cubicBezTo>
                          <a:pt x="698983" y="-8173"/>
                          <a:pt x="408470" y="56200"/>
                          <a:pt x="0" y="27432"/>
                        </a:cubicBezTo>
                        <a:cubicBezTo>
                          <a:pt x="-347" y="15155"/>
                          <a:pt x="623" y="6531"/>
                          <a:pt x="0" y="0"/>
                        </a:cubicBezTo>
                        <a:close/>
                      </a:path>
                      <a:path w="10515600" h="27432" stroke="0" extrusionOk="0">
                        <a:moveTo>
                          <a:pt x="0" y="0"/>
                        </a:moveTo>
                        <a:cubicBezTo>
                          <a:pt x="211919" y="-2016"/>
                          <a:pt x="316177" y="40510"/>
                          <a:pt x="552069" y="0"/>
                        </a:cubicBezTo>
                        <a:cubicBezTo>
                          <a:pt x="772542" y="-20900"/>
                          <a:pt x="764083" y="-14675"/>
                          <a:pt x="893826" y="0"/>
                        </a:cubicBezTo>
                        <a:cubicBezTo>
                          <a:pt x="1063397" y="30592"/>
                          <a:pt x="1474950" y="6046"/>
                          <a:pt x="1761363" y="0"/>
                        </a:cubicBezTo>
                        <a:cubicBezTo>
                          <a:pt x="2080097" y="18653"/>
                          <a:pt x="2113941" y="5885"/>
                          <a:pt x="2313432" y="0"/>
                        </a:cubicBezTo>
                        <a:cubicBezTo>
                          <a:pt x="2499441" y="-14740"/>
                          <a:pt x="2735086" y="-31325"/>
                          <a:pt x="2865501" y="0"/>
                        </a:cubicBezTo>
                        <a:cubicBezTo>
                          <a:pt x="2981992" y="57856"/>
                          <a:pt x="3381601" y="38492"/>
                          <a:pt x="3733038" y="0"/>
                        </a:cubicBezTo>
                        <a:cubicBezTo>
                          <a:pt x="4123625" y="-20112"/>
                          <a:pt x="4011408" y="-7378"/>
                          <a:pt x="4179951" y="0"/>
                        </a:cubicBezTo>
                        <a:cubicBezTo>
                          <a:pt x="4401000" y="14701"/>
                          <a:pt x="4699781" y="38888"/>
                          <a:pt x="5047488" y="0"/>
                        </a:cubicBezTo>
                        <a:cubicBezTo>
                          <a:pt x="5344186" y="10403"/>
                          <a:pt x="5695008" y="-11723"/>
                          <a:pt x="5915025" y="0"/>
                        </a:cubicBezTo>
                        <a:cubicBezTo>
                          <a:pt x="6180956" y="11499"/>
                          <a:pt x="6291614" y="5262"/>
                          <a:pt x="6572250" y="0"/>
                        </a:cubicBezTo>
                        <a:cubicBezTo>
                          <a:pt x="6821420" y="4506"/>
                          <a:pt x="7145316" y="38320"/>
                          <a:pt x="7439787" y="0"/>
                        </a:cubicBezTo>
                        <a:cubicBezTo>
                          <a:pt x="7758536" y="11416"/>
                          <a:pt x="7844492" y="-3584"/>
                          <a:pt x="7991856" y="0"/>
                        </a:cubicBezTo>
                        <a:cubicBezTo>
                          <a:pt x="8110442" y="14248"/>
                          <a:pt x="8287603" y="-10798"/>
                          <a:pt x="8543925" y="0"/>
                        </a:cubicBezTo>
                        <a:cubicBezTo>
                          <a:pt x="8755533" y="10158"/>
                          <a:pt x="8980581" y="37273"/>
                          <a:pt x="9306306" y="0"/>
                        </a:cubicBezTo>
                        <a:cubicBezTo>
                          <a:pt x="9626970" y="-58435"/>
                          <a:pt x="9732148" y="-27937"/>
                          <a:pt x="9858375" y="0"/>
                        </a:cubicBezTo>
                        <a:cubicBezTo>
                          <a:pt x="9984726" y="54758"/>
                          <a:pt x="10380988" y="24840"/>
                          <a:pt x="10515600" y="0"/>
                        </a:cubicBezTo>
                        <a:cubicBezTo>
                          <a:pt x="10517149" y="5059"/>
                          <a:pt x="10515730" y="21285"/>
                          <a:pt x="10515600" y="27432"/>
                        </a:cubicBezTo>
                        <a:cubicBezTo>
                          <a:pt x="10313372" y="54818"/>
                          <a:pt x="10082728" y="-9874"/>
                          <a:pt x="9753219" y="27432"/>
                        </a:cubicBezTo>
                        <a:cubicBezTo>
                          <a:pt x="9427270" y="55089"/>
                          <a:pt x="9500787" y="26420"/>
                          <a:pt x="9411462" y="27432"/>
                        </a:cubicBezTo>
                        <a:cubicBezTo>
                          <a:pt x="9357667" y="47373"/>
                          <a:pt x="9193071" y="36348"/>
                          <a:pt x="8964549" y="27432"/>
                        </a:cubicBezTo>
                        <a:cubicBezTo>
                          <a:pt x="8754210" y="31458"/>
                          <a:pt x="8285075" y="62593"/>
                          <a:pt x="8097012" y="27432"/>
                        </a:cubicBezTo>
                        <a:cubicBezTo>
                          <a:pt x="7925273" y="-333"/>
                          <a:pt x="7641837" y="35190"/>
                          <a:pt x="7439787" y="27432"/>
                        </a:cubicBezTo>
                        <a:cubicBezTo>
                          <a:pt x="7281139" y="-5235"/>
                          <a:pt x="7161122" y="11210"/>
                          <a:pt x="6992874" y="27432"/>
                        </a:cubicBezTo>
                        <a:cubicBezTo>
                          <a:pt x="6869980" y="6304"/>
                          <a:pt x="6540193" y="99457"/>
                          <a:pt x="6335649" y="27432"/>
                        </a:cubicBezTo>
                        <a:cubicBezTo>
                          <a:pt x="6139123" y="3107"/>
                          <a:pt x="6101935" y="4355"/>
                          <a:pt x="5993892" y="27432"/>
                        </a:cubicBezTo>
                        <a:cubicBezTo>
                          <a:pt x="5888734" y="39412"/>
                          <a:pt x="5782533" y="16690"/>
                          <a:pt x="5652135" y="27432"/>
                        </a:cubicBezTo>
                        <a:cubicBezTo>
                          <a:pt x="5552209" y="21179"/>
                          <a:pt x="5187921" y="-24893"/>
                          <a:pt x="4994910" y="27432"/>
                        </a:cubicBezTo>
                        <a:cubicBezTo>
                          <a:pt x="4806885" y="62128"/>
                          <a:pt x="4648815" y="19479"/>
                          <a:pt x="4547997" y="27432"/>
                        </a:cubicBezTo>
                        <a:cubicBezTo>
                          <a:pt x="4428810" y="-12231"/>
                          <a:pt x="4164014" y="51840"/>
                          <a:pt x="3785616" y="27432"/>
                        </a:cubicBezTo>
                        <a:cubicBezTo>
                          <a:pt x="3411566" y="27981"/>
                          <a:pt x="3543001" y="53158"/>
                          <a:pt x="3338703" y="27432"/>
                        </a:cubicBezTo>
                        <a:cubicBezTo>
                          <a:pt x="3117151" y="22689"/>
                          <a:pt x="2783844" y="6169"/>
                          <a:pt x="2576322" y="27432"/>
                        </a:cubicBezTo>
                        <a:cubicBezTo>
                          <a:pt x="2369652" y="9611"/>
                          <a:pt x="2343135" y="16259"/>
                          <a:pt x="2234565" y="27432"/>
                        </a:cubicBezTo>
                        <a:cubicBezTo>
                          <a:pt x="2129772" y="62248"/>
                          <a:pt x="1826785" y="33844"/>
                          <a:pt x="1472184" y="27432"/>
                        </a:cubicBezTo>
                        <a:cubicBezTo>
                          <a:pt x="1166194" y="-2568"/>
                          <a:pt x="1206587" y="37567"/>
                          <a:pt x="1025271" y="27432"/>
                        </a:cubicBezTo>
                        <a:cubicBezTo>
                          <a:pt x="846595" y="17106"/>
                          <a:pt x="846808" y="18044"/>
                          <a:pt x="683514" y="27432"/>
                        </a:cubicBezTo>
                        <a:cubicBezTo>
                          <a:pt x="484621" y="38100"/>
                          <a:pt x="301760" y="33961"/>
                          <a:pt x="0" y="27432"/>
                        </a:cubicBezTo>
                        <a:cubicBezTo>
                          <a:pt x="1" y="19656"/>
                          <a:pt x="-1119" y="10874"/>
                          <a:pt x="0" y="0"/>
                        </a:cubicBezTo>
                        <a:close/>
                      </a:path>
                      <a:path w="10515600" h="27432" fill="none" stroke="0" extrusionOk="0">
                        <a:moveTo>
                          <a:pt x="0" y="0"/>
                        </a:moveTo>
                        <a:cubicBezTo>
                          <a:pt x="103862" y="-24108"/>
                          <a:pt x="222532" y="3855"/>
                          <a:pt x="446913" y="0"/>
                        </a:cubicBezTo>
                        <a:cubicBezTo>
                          <a:pt x="686273" y="17152"/>
                          <a:pt x="811890" y="-6128"/>
                          <a:pt x="1104138" y="0"/>
                        </a:cubicBezTo>
                        <a:cubicBezTo>
                          <a:pt x="1346730" y="26724"/>
                          <a:pt x="1494649" y="6099"/>
                          <a:pt x="1866519" y="0"/>
                        </a:cubicBezTo>
                        <a:cubicBezTo>
                          <a:pt x="2220423" y="-10605"/>
                          <a:pt x="2054599" y="17153"/>
                          <a:pt x="2208276" y="0"/>
                        </a:cubicBezTo>
                        <a:cubicBezTo>
                          <a:pt x="2384643" y="-10590"/>
                          <a:pt x="2420675" y="7371"/>
                          <a:pt x="2550033" y="0"/>
                        </a:cubicBezTo>
                        <a:cubicBezTo>
                          <a:pt x="2644786" y="-15374"/>
                          <a:pt x="3082537" y="18532"/>
                          <a:pt x="3417570" y="0"/>
                        </a:cubicBezTo>
                        <a:cubicBezTo>
                          <a:pt x="3733868" y="-33542"/>
                          <a:pt x="3909189" y="3289"/>
                          <a:pt x="4074795" y="0"/>
                        </a:cubicBezTo>
                        <a:cubicBezTo>
                          <a:pt x="4237749" y="8583"/>
                          <a:pt x="4286465" y="7395"/>
                          <a:pt x="4416552" y="0"/>
                        </a:cubicBezTo>
                        <a:cubicBezTo>
                          <a:pt x="4546370" y="-6871"/>
                          <a:pt x="4918723" y="28447"/>
                          <a:pt x="5073777" y="0"/>
                        </a:cubicBezTo>
                        <a:cubicBezTo>
                          <a:pt x="5237362" y="-17739"/>
                          <a:pt x="5618791" y="101647"/>
                          <a:pt x="5941314" y="0"/>
                        </a:cubicBezTo>
                        <a:cubicBezTo>
                          <a:pt x="6272758" y="-28812"/>
                          <a:pt x="6315148" y="4960"/>
                          <a:pt x="6493383" y="0"/>
                        </a:cubicBezTo>
                        <a:cubicBezTo>
                          <a:pt x="6694884" y="-22079"/>
                          <a:pt x="6904202" y="-29222"/>
                          <a:pt x="7045452" y="0"/>
                        </a:cubicBezTo>
                        <a:cubicBezTo>
                          <a:pt x="7147460" y="27824"/>
                          <a:pt x="7460058" y="4894"/>
                          <a:pt x="7702677" y="0"/>
                        </a:cubicBezTo>
                        <a:cubicBezTo>
                          <a:pt x="7905036" y="-18959"/>
                          <a:pt x="8288750" y="-49276"/>
                          <a:pt x="8465058" y="0"/>
                        </a:cubicBezTo>
                        <a:cubicBezTo>
                          <a:pt x="8637036" y="-66"/>
                          <a:pt x="8888223" y="27233"/>
                          <a:pt x="9227439" y="0"/>
                        </a:cubicBezTo>
                        <a:cubicBezTo>
                          <a:pt x="9512691" y="21558"/>
                          <a:pt x="10136345" y="5493"/>
                          <a:pt x="10515600" y="0"/>
                        </a:cubicBezTo>
                        <a:cubicBezTo>
                          <a:pt x="10515781" y="12508"/>
                          <a:pt x="10516008" y="14417"/>
                          <a:pt x="10515600" y="27432"/>
                        </a:cubicBezTo>
                        <a:cubicBezTo>
                          <a:pt x="10336692" y="26322"/>
                          <a:pt x="10197794" y="32437"/>
                          <a:pt x="10068687" y="27432"/>
                        </a:cubicBezTo>
                        <a:cubicBezTo>
                          <a:pt x="9947986" y="91680"/>
                          <a:pt x="9445805" y="39249"/>
                          <a:pt x="9201150" y="27432"/>
                        </a:cubicBezTo>
                        <a:cubicBezTo>
                          <a:pt x="8891012" y="44089"/>
                          <a:pt x="8858828" y="2736"/>
                          <a:pt x="8543925" y="27432"/>
                        </a:cubicBezTo>
                        <a:cubicBezTo>
                          <a:pt x="8223267" y="53165"/>
                          <a:pt x="8283304" y="52518"/>
                          <a:pt x="8202168" y="27432"/>
                        </a:cubicBezTo>
                        <a:cubicBezTo>
                          <a:pt x="8093778" y="62163"/>
                          <a:pt x="7766541" y="-33827"/>
                          <a:pt x="7544943" y="27432"/>
                        </a:cubicBezTo>
                        <a:cubicBezTo>
                          <a:pt x="7314863" y="55129"/>
                          <a:pt x="7107264" y="25244"/>
                          <a:pt x="6992874" y="27432"/>
                        </a:cubicBezTo>
                        <a:cubicBezTo>
                          <a:pt x="6884782" y="17566"/>
                          <a:pt x="6638381" y="14651"/>
                          <a:pt x="6440805" y="27432"/>
                        </a:cubicBezTo>
                        <a:cubicBezTo>
                          <a:pt x="6208169" y="60979"/>
                          <a:pt x="6026010" y="30610"/>
                          <a:pt x="5888736" y="27432"/>
                        </a:cubicBezTo>
                        <a:cubicBezTo>
                          <a:pt x="5762198" y="10473"/>
                          <a:pt x="5584977" y="25540"/>
                          <a:pt x="5336667" y="27432"/>
                        </a:cubicBezTo>
                        <a:cubicBezTo>
                          <a:pt x="5092600" y="8870"/>
                          <a:pt x="4849659" y="29959"/>
                          <a:pt x="4574286" y="27432"/>
                        </a:cubicBezTo>
                        <a:cubicBezTo>
                          <a:pt x="4271362" y="35230"/>
                          <a:pt x="4129109" y="33967"/>
                          <a:pt x="3917061" y="27432"/>
                        </a:cubicBezTo>
                        <a:cubicBezTo>
                          <a:pt x="3716743" y="26392"/>
                          <a:pt x="3654523" y="50446"/>
                          <a:pt x="3575304" y="27432"/>
                        </a:cubicBezTo>
                        <a:cubicBezTo>
                          <a:pt x="3521930" y="22984"/>
                          <a:pt x="3174876" y="12123"/>
                          <a:pt x="3023235" y="27432"/>
                        </a:cubicBezTo>
                        <a:cubicBezTo>
                          <a:pt x="2896812" y="10128"/>
                          <a:pt x="2623520" y="63192"/>
                          <a:pt x="2260854" y="27432"/>
                        </a:cubicBezTo>
                        <a:cubicBezTo>
                          <a:pt x="1927032" y="21370"/>
                          <a:pt x="1997337" y="17315"/>
                          <a:pt x="1813941" y="27432"/>
                        </a:cubicBezTo>
                        <a:cubicBezTo>
                          <a:pt x="1663537" y="71145"/>
                          <a:pt x="1153132" y="3151"/>
                          <a:pt x="946404" y="27432"/>
                        </a:cubicBezTo>
                        <a:cubicBezTo>
                          <a:pt x="678295" y="32471"/>
                          <a:pt x="444357" y="37120"/>
                          <a:pt x="0" y="27432"/>
                        </a:cubicBezTo>
                        <a:cubicBezTo>
                          <a:pt x="915" y="14581"/>
                          <a:pt x="-225" y="5575"/>
                          <a:pt x="0" y="0"/>
                        </a:cubicBezTo>
                        <a:close/>
                      </a:path>
                    </a:pathLst>
                  </a:cu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3063787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E9AC0-40CD-4451-BF00-5E2FC7B7451B}"/>
              </a:ext>
            </a:extLst>
          </p:cNvPr>
          <p:cNvSpPr>
            <a:spLocks noGrp="1"/>
          </p:cNvSpPr>
          <p:nvPr>
            <p:ph type="title"/>
          </p:nvPr>
        </p:nvSpPr>
        <p:spPr>
          <a:xfrm>
            <a:off x="2203704" y="1728216"/>
            <a:ext cx="7781544" cy="3392424"/>
          </a:xfrm>
        </p:spPr>
        <p:txBody>
          <a:bodyPr>
            <a:normAutofit/>
          </a:bodyPr>
          <a:lstStyle>
            <a:lvl1pPr algn="ctr">
              <a:defRPr sz="7800"/>
            </a:lvl1pPr>
          </a:lstStyle>
          <a:p>
            <a:r>
              <a:rPr lang="en-US"/>
              <a:t>Click to edit Master title style</a:t>
            </a:r>
          </a:p>
        </p:txBody>
      </p:sp>
      <p:sp>
        <p:nvSpPr>
          <p:cNvPr id="3" name="Date Placeholder 2">
            <a:extLst>
              <a:ext uri="{FF2B5EF4-FFF2-40B4-BE49-F238E27FC236}">
                <a16:creationId xmlns:a16="http://schemas.microsoft.com/office/drawing/2014/main" id="{C6FD9A32-9C83-452B-BC69-CC6E95D3C93C}"/>
              </a:ext>
            </a:extLst>
          </p:cNvPr>
          <p:cNvSpPr>
            <a:spLocks noGrp="1"/>
          </p:cNvSpPr>
          <p:nvPr>
            <p:ph type="dt" sz="half" idx="10"/>
          </p:nvPr>
        </p:nvSpPr>
        <p:spPr/>
        <p:txBody>
          <a:bodyPr/>
          <a:lstStyle/>
          <a:p>
            <a:fld id="{72345051-2045-45DA-935E-2E3CA1A69ADC}" type="datetimeFigureOut">
              <a:rPr lang="en-US" smtClean="0"/>
              <a:t>11/7/22</a:t>
            </a:fld>
            <a:endParaRPr lang="en-US"/>
          </a:p>
        </p:txBody>
      </p:sp>
      <p:sp>
        <p:nvSpPr>
          <p:cNvPr id="4" name="Footer Placeholder 3">
            <a:extLst>
              <a:ext uri="{FF2B5EF4-FFF2-40B4-BE49-F238E27FC236}">
                <a16:creationId xmlns:a16="http://schemas.microsoft.com/office/drawing/2014/main" id="{6B87B83E-E23E-42DE-876D-F55908A97DC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1C03A8-D428-4010-B413-13B1E9922628}"/>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6" name="Rectangle 6" descr="Tag=AccentColor&#10;Flavor=Light&#10;Target=FillAndLine">
            <a:extLst>
              <a:ext uri="{FF2B5EF4-FFF2-40B4-BE49-F238E27FC236}">
                <a16:creationId xmlns:a16="http://schemas.microsoft.com/office/drawing/2014/main" id="{17F03060-85EC-4182-8C18-C6EE0D373E4B}"/>
              </a:ext>
            </a:extLst>
          </p:cNvPr>
          <p:cNvSpPr/>
          <p:nvPr/>
        </p:nvSpPr>
        <p:spPr>
          <a:xfrm>
            <a:off x="3974206" y="5126892"/>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 name="connsiteX0" fmla="*/ 0 w 4243589"/>
              <a:gd name="connsiteY0" fmla="*/ 0 h 27432"/>
              <a:gd name="connsiteX1" fmla="*/ 563791 w 4243589"/>
              <a:gd name="connsiteY1" fmla="*/ 0 h 27432"/>
              <a:gd name="connsiteX2" fmla="*/ 1042710 w 4243589"/>
              <a:gd name="connsiteY2" fmla="*/ 0 h 27432"/>
              <a:gd name="connsiteX3" fmla="*/ 1733809 w 4243589"/>
              <a:gd name="connsiteY3" fmla="*/ 0 h 27432"/>
              <a:gd name="connsiteX4" fmla="*/ 2297600 w 4243589"/>
              <a:gd name="connsiteY4" fmla="*/ 0 h 27432"/>
              <a:gd name="connsiteX5" fmla="*/ 2861391 w 4243589"/>
              <a:gd name="connsiteY5" fmla="*/ 0 h 27432"/>
              <a:gd name="connsiteX6" fmla="*/ 3552490 w 4243589"/>
              <a:gd name="connsiteY6" fmla="*/ 0 h 27432"/>
              <a:gd name="connsiteX7" fmla="*/ 4243589 w 4243589"/>
              <a:gd name="connsiteY7" fmla="*/ 0 h 27432"/>
              <a:gd name="connsiteX8" fmla="*/ 4243589 w 4243589"/>
              <a:gd name="connsiteY8" fmla="*/ 27432 h 27432"/>
              <a:gd name="connsiteX9" fmla="*/ 3722234 w 4243589"/>
              <a:gd name="connsiteY9" fmla="*/ 27432 h 27432"/>
              <a:gd name="connsiteX10" fmla="*/ 3116007 w 4243589"/>
              <a:gd name="connsiteY10" fmla="*/ 27432 h 27432"/>
              <a:gd name="connsiteX11" fmla="*/ 2509780 w 4243589"/>
              <a:gd name="connsiteY11" fmla="*/ 27432 h 27432"/>
              <a:gd name="connsiteX12" fmla="*/ 1945989 w 4243589"/>
              <a:gd name="connsiteY12" fmla="*/ 27432 h 27432"/>
              <a:gd name="connsiteX13" fmla="*/ 1254890 w 4243589"/>
              <a:gd name="connsiteY13" fmla="*/ 27432 h 27432"/>
              <a:gd name="connsiteX14" fmla="*/ 563791 w 4243589"/>
              <a:gd name="connsiteY14" fmla="*/ 27432 h 27432"/>
              <a:gd name="connsiteX15" fmla="*/ 0 w 4243589"/>
              <a:gd name="connsiteY15" fmla="*/ 27432 h 27432"/>
              <a:gd name="connsiteX16" fmla="*/ 0 w 4243589"/>
              <a:gd name="connsiteY16" fmla="*/ 0 h 27432"/>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4339" y="55950"/>
                  <a:pt x="403006" y="-20141"/>
                  <a:pt x="563791" y="0"/>
                </a:cubicBezTo>
                <a:cubicBezTo>
                  <a:pt x="725314" y="42961"/>
                  <a:pt x="873659" y="-3819"/>
                  <a:pt x="1042710" y="0"/>
                </a:cubicBezTo>
                <a:cubicBezTo>
                  <a:pt x="1203868" y="53257"/>
                  <a:pt x="1296598" y="10483"/>
                  <a:pt x="1564066" y="0"/>
                </a:cubicBezTo>
                <a:cubicBezTo>
                  <a:pt x="1775654" y="-3686"/>
                  <a:pt x="1871190" y="22819"/>
                  <a:pt x="2212729" y="0"/>
                </a:cubicBezTo>
                <a:cubicBezTo>
                  <a:pt x="2513745" y="-24802"/>
                  <a:pt x="2514744" y="-26593"/>
                  <a:pt x="2776520" y="0"/>
                </a:cubicBezTo>
                <a:cubicBezTo>
                  <a:pt x="3017262" y="68996"/>
                  <a:pt x="3160682" y="-5886"/>
                  <a:pt x="3297875" y="0"/>
                </a:cubicBezTo>
                <a:cubicBezTo>
                  <a:pt x="3494303" y="6111"/>
                  <a:pt x="4010109" y="-85099"/>
                  <a:pt x="4243589" y="0"/>
                </a:cubicBezTo>
                <a:cubicBezTo>
                  <a:pt x="4243831" y="9069"/>
                  <a:pt x="4241073" y="21960"/>
                  <a:pt x="4243589" y="27432"/>
                </a:cubicBezTo>
                <a:cubicBezTo>
                  <a:pt x="4103795" y="34829"/>
                  <a:pt x="3905988" y="-58463"/>
                  <a:pt x="3637362" y="27432"/>
                </a:cubicBezTo>
                <a:cubicBezTo>
                  <a:pt x="3361136" y="33037"/>
                  <a:pt x="3261837" y="22980"/>
                  <a:pt x="3116007" y="27432"/>
                </a:cubicBezTo>
                <a:cubicBezTo>
                  <a:pt x="2917664" y="-3914"/>
                  <a:pt x="2634829" y="23660"/>
                  <a:pt x="2424908" y="27432"/>
                </a:cubicBezTo>
                <a:cubicBezTo>
                  <a:pt x="2185344" y="41656"/>
                  <a:pt x="2102493" y="43781"/>
                  <a:pt x="1861117" y="27432"/>
                </a:cubicBezTo>
                <a:cubicBezTo>
                  <a:pt x="1661138" y="44178"/>
                  <a:pt x="1495940" y="32624"/>
                  <a:pt x="1382198" y="27432"/>
                </a:cubicBezTo>
                <a:cubicBezTo>
                  <a:pt x="1338451" y="68534"/>
                  <a:pt x="1027784" y="-20067"/>
                  <a:pt x="733535" y="27432"/>
                </a:cubicBezTo>
                <a:cubicBezTo>
                  <a:pt x="443561" y="18065"/>
                  <a:pt x="359223" y="9401"/>
                  <a:pt x="0" y="27432"/>
                </a:cubicBezTo>
                <a:cubicBezTo>
                  <a:pt x="-204" y="15799"/>
                  <a:pt x="-207" y="9680"/>
                  <a:pt x="0" y="0"/>
                </a:cubicBezTo>
                <a:close/>
              </a:path>
              <a:path w="4243589" h="27432" stroke="0" extrusionOk="0">
                <a:moveTo>
                  <a:pt x="0" y="0"/>
                </a:moveTo>
                <a:cubicBezTo>
                  <a:pt x="171759" y="60331"/>
                  <a:pt x="291672" y="-26928"/>
                  <a:pt x="563791" y="0"/>
                </a:cubicBezTo>
                <a:cubicBezTo>
                  <a:pt x="811922" y="1856"/>
                  <a:pt x="847955" y="10901"/>
                  <a:pt x="1042710" y="0"/>
                </a:cubicBezTo>
                <a:cubicBezTo>
                  <a:pt x="1280270" y="-42806"/>
                  <a:pt x="1558539" y="-82256"/>
                  <a:pt x="1733809" y="0"/>
                </a:cubicBezTo>
                <a:cubicBezTo>
                  <a:pt x="1859605" y="37963"/>
                  <a:pt x="2056495" y="61164"/>
                  <a:pt x="2297600" y="0"/>
                </a:cubicBezTo>
                <a:cubicBezTo>
                  <a:pt x="2520435" y="-31087"/>
                  <a:pt x="2729137" y="-55120"/>
                  <a:pt x="2861391" y="0"/>
                </a:cubicBezTo>
                <a:cubicBezTo>
                  <a:pt x="3047376" y="53738"/>
                  <a:pt x="3429583" y="31987"/>
                  <a:pt x="3552490" y="0"/>
                </a:cubicBezTo>
                <a:cubicBezTo>
                  <a:pt x="3653050" y="-2764"/>
                  <a:pt x="3949251" y="-77161"/>
                  <a:pt x="4243589" y="0"/>
                </a:cubicBezTo>
                <a:cubicBezTo>
                  <a:pt x="4244189" y="8176"/>
                  <a:pt x="4245800" y="16943"/>
                  <a:pt x="4243589" y="27432"/>
                </a:cubicBezTo>
                <a:cubicBezTo>
                  <a:pt x="4077536" y="12033"/>
                  <a:pt x="3953127" y="19750"/>
                  <a:pt x="3722234" y="27432"/>
                </a:cubicBezTo>
                <a:cubicBezTo>
                  <a:pt x="3543088" y="-21257"/>
                  <a:pt x="3283026" y="54120"/>
                  <a:pt x="3116007" y="27432"/>
                </a:cubicBezTo>
                <a:cubicBezTo>
                  <a:pt x="2981859" y="-76717"/>
                  <a:pt x="2764521" y="-43658"/>
                  <a:pt x="2509780" y="27432"/>
                </a:cubicBezTo>
                <a:cubicBezTo>
                  <a:pt x="2269633" y="50552"/>
                  <a:pt x="2048549" y="34046"/>
                  <a:pt x="1945989" y="27432"/>
                </a:cubicBezTo>
                <a:cubicBezTo>
                  <a:pt x="1857509" y="27493"/>
                  <a:pt x="1368311" y="32668"/>
                  <a:pt x="1254890" y="27432"/>
                </a:cubicBezTo>
                <a:cubicBezTo>
                  <a:pt x="1020262" y="61936"/>
                  <a:pt x="837436" y="15125"/>
                  <a:pt x="563791" y="27432"/>
                </a:cubicBezTo>
                <a:cubicBezTo>
                  <a:pt x="257478" y="25976"/>
                  <a:pt x="130536" y="50024"/>
                  <a:pt x="0" y="27432"/>
                </a:cubicBezTo>
                <a:cubicBezTo>
                  <a:pt x="-1685" y="16483"/>
                  <a:pt x="1372" y="6593"/>
                  <a:pt x="0" y="0"/>
                </a:cubicBezTo>
                <a:close/>
              </a:path>
              <a:path w="4243589" h="27432" fill="none" stroke="0" extrusionOk="0">
                <a:moveTo>
                  <a:pt x="0" y="0"/>
                </a:moveTo>
                <a:cubicBezTo>
                  <a:pt x="114735" y="-26838"/>
                  <a:pt x="346742" y="7751"/>
                  <a:pt x="563791" y="0"/>
                </a:cubicBezTo>
                <a:cubicBezTo>
                  <a:pt x="741742" y="-7884"/>
                  <a:pt x="896466" y="-19073"/>
                  <a:pt x="1042710" y="0"/>
                </a:cubicBezTo>
                <a:cubicBezTo>
                  <a:pt x="1164185" y="25407"/>
                  <a:pt x="1345826" y="22327"/>
                  <a:pt x="1564066" y="0"/>
                </a:cubicBezTo>
                <a:cubicBezTo>
                  <a:pt x="1711064" y="23254"/>
                  <a:pt x="1944425" y="48310"/>
                  <a:pt x="2212729" y="0"/>
                </a:cubicBezTo>
                <a:cubicBezTo>
                  <a:pt x="2512870" y="-25230"/>
                  <a:pt x="2515165" y="-28038"/>
                  <a:pt x="2776520" y="0"/>
                </a:cubicBezTo>
                <a:cubicBezTo>
                  <a:pt x="3043559" y="725"/>
                  <a:pt x="3182151" y="13542"/>
                  <a:pt x="3297875" y="0"/>
                </a:cubicBezTo>
                <a:cubicBezTo>
                  <a:pt x="3418914" y="-69691"/>
                  <a:pt x="4022265" y="-35002"/>
                  <a:pt x="4243589" y="0"/>
                </a:cubicBezTo>
                <a:cubicBezTo>
                  <a:pt x="4243236" y="9690"/>
                  <a:pt x="4244805" y="21574"/>
                  <a:pt x="4243589" y="27432"/>
                </a:cubicBezTo>
                <a:cubicBezTo>
                  <a:pt x="4078196" y="62"/>
                  <a:pt x="3958019" y="8299"/>
                  <a:pt x="3637362" y="27432"/>
                </a:cubicBezTo>
                <a:cubicBezTo>
                  <a:pt x="3352984" y="62736"/>
                  <a:pt x="3260738" y="53146"/>
                  <a:pt x="3116007" y="27432"/>
                </a:cubicBezTo>
                <a:cubicBezTo>
                  <a:pt x="2988870" y="91996"/>
                  <a:pt x="2662474" y="30531"/>
                  <a:pt x="2424908" y="27432"/>
                </a:cubicBezTo>
                <a:cubicBezTo>
                  <a:pt x="2243028" y="1979"/>
                  <a:pt x="2122978" y="-12617"/>
                  <a:pt x="1861117" y="27432"/>
                </a:cubicBezTo>
                <a:cubicBezTo>
                  <a:pt x="1641281" y="31390"/>
                  <a:pt x="1503157" y="-10701"/>
                  <a:pt x="1382198" y="27432"/>
                </a:cubicBezTo>
                <a:cubicBezTo>
                  <a:pt x="1251343" y="50116"/>
                  <a:pt x="1032082" y="22184"/>
                  <a:pt x="733535" y="27432"/>
                </a:cubicBezTo>
                <a:cubicBezTo>
                  <a:pt x="412273" y="10878"/>
                  <a:pt x="346297" y="-6070"/>
                  <a:pt x="0" y="27432"/>
                </a:cubicBezTo>
                <a:cubicBezTo>
                  <a:pt x="-1537" y="14569"/>
                  <a:pt x="338" y="7773"/>
                  <a:pt x="0" y="0"/>
                </a:cubicBezTo>
                <a:close/>
              </a:path>
              <a:path w="4243589" h="27432" fill="none" stroke="0" extrusionOk="0">
                <a:moveTo>
                  <a:pt x="0" y="0"/>
                </a:moveTo>
                <a:cubicBezTo>
                  <a:pt x="132692" y="6721"/>
                  <a:pt x="366685" y="-5611"/>
                  <a:pt x="563791" y="0"/>
                </a:cubicBezTo>
                <a:cubicBezTo>
                  <a:pt x="738425" y="31799"/>
                  <a:pt x="872091" y="-4181"/>
                  <a:pt x="1042710" y="0"/>
                </a:cubicBezTo>
                <a:cubicBezTo>
                  <a:pt x="1175722" y="43940"/>
                  <a:pt x="1318188" y="26005"/>
                  <a:pt x="1564066" y="0"/>
                </a:cubicBezTo>
                <a:cubicBezTo>
                  <a:pt x="1752710" y="-6479"/>
                  <a:pt x="1912918" y="30183"/>
                  <a:pt x="2212729" y="0"/>
                </a:cubicBezTo>
                <a:cubicBezTo>
                  <a:pt x="2513899" y="-24984"/>
                  <a:pt x="2514998" y="-27156"/>
                  <a:pt x="2776520" y="0"/>
                </a:cubicBezTo>
                <a:cubicBezTo>
                  <a:pt x="3021300" y="45898"/>
                  <a:pt x="3148674" y="16481"/>
                  <a:pt x="3297875" y="0"/>
                </a:cubicBezTo>
                <a:cubicBezTo>
                  <a:pt x="3440733" y="-24771"/>
                  <a:pt x="4004379" y="-52888"/>
                  <a:pt x="4243589" y="0"/>
                </a:cubicBezTo>
                <a:cubicBezTo>
                  <a:pt x="4243114" y="8594"/>
                  <a:pt x="4242615" y="21904"/>
                  <a:pt x="4243589" y="27432"/>
                </a:cubicBezTo>
                <a:cubicBezTo>
                  <a:pt x="4061378" y="9370"/>
                  <a:pt x="3951370" y="-148"/>
                  <a:pt x="3637362" y="27432"/>
                </a:cubicBezTo>
                <a:cubicBezTo>
                  <a:pt x="3361211" y="48450"/>
                  <a:pt x="3260406" y="31611"/>
                  <a:pt x="3116007" y="27432"/>
                </a:cubicBezTo>
                <a:cubicBezTo>
                  <a:pt x="2953268" y="13936"/>
                  <a:pt x="2632986" y="41881"/>
                  <a:pt x="2424908" y="27432"/>
                </a:cubicBezTo>
                <a:cubicBezTo>
                  <a:pt x="2218124" y="18771"/>
                  <a:pt x="2097439" y="11989"/>
                  <a:pt x="1861117" y="27432"/>
                </a:cubicBezTo>
                <a:cubicBezTo>
                  <a:pt x="1635898" y="48784"/>
                  <a:pt x="1495218" y="18408"/>
                  <a:pt x="1382198" y="27432"/>
                </a:cubicBezTo>
                <a:cubicBezTo>
                  <a:pt x="1238159" y="52563"/>
                  <a:pt x="1010869" y="-44370"/>
                  <a:pt x="733535" y="27432"/>
                </a:cubicBezTo>
                <a:cubicBezTo>
                  <a:pt x="434392" y="1493"/>
                  <a:pt x="343034" y="13449"/>
                  <a:pt x="0" y="27432"/>
                </a:cubicBezTo>
                <a:cubicBezTo>
                  <a:pt x="-1121" y="16693"/>
                  <a:pt x="225" y="965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 name="connsiteX0" fmla="*/ 0 w 4243589"/>
                      <a:gd name="connsiteY0" fmla="*/ 0 h 27432"/>
                      <a:gd name="connsiteX1" fmla="*/ 563791 w 4243589"/>
                      <a:gd name="connsiteY1" fmla="*/ 0 h 27432"/>
                      <a:gd name="connsiteX2" fmla="*/ 1042710 w 4243589"/>
                      <a:gd name="connsiteY2" fmla="*/ 0 h 27432"/>
                      <a:gd name="connsiteX3" fmla="*/ 1733809 w 4243589"/>
                      <a:gd name="connsiteY3" fmla="*/ 0 h 27432"/>
                      <a:gd name="connsiteX4" fmla="*/ 2297600 w 4243589"/>
                      <a:gd name="connsiteY4" fmla="*/ 0 h 27432"/>
                      <a:gd name="connsiteX5" fmla="*/ 2861391 w 4243589"/>
                      <a:gd name="connsiteY5" fmla="*/ 0 h 27432"/>
                      <a:gd name="connsiteX6" fmla="*/ 3552490 w 4243589"/>
                      <a:gd name="connsiteY6" fmla="*/ 0 h 27432"/>
                      <a:gd name="connsiteX7" fmla="*/ 4243589 w 4243589"/>
                      <a:gd name="connsiteY7" fmla="*/ 0 h 27432"/>
                      <a:gd name="connsiteX8" fmla="*/ 4243589 w 4243589"/>
                      <a:gd name="connsiteY8" fmla="*/ 27432 h 27432"/>
                      <a:gd name="connsiteX9" fmla="*/ 3722234 w 4243589"/>
                      <a:gd name="connsiteY9" fmla="*/ 27432 h 27432"/>
                      <a:gd name="connsiteX10" fmla="*/ 3116007 w 4243589"/>
                      <a:gd name="connsiteY10" fmla="*/ 27432 h 27432"/>
                      <a:gd name="connsiteX11" fmla="*/ 2509780 w 4243589"/>
                      <a:gd name="connsiteY11" fmla="*/ 27432 h 27432"/>
                      <a:gd name="connsiteX12" fmla="*/ 1945989 w 4243589"/>
                      <a:gd name="connsiteY12" fmla="*/ 27432 h 27432"/>
                      <a:gd name="connsiteX13" fmla="*/ 1254890 w 4243589"/>
                      <a:gd name="connsiteY13" fmla="*/ 27432 h 27432"/>
                      <a:gd name="connsiteX14" fmla="*/ 563791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5810" y="20981"/>
                          <a:pt x="398886" y="-17697"/>
                          <a:pt x="563791" y="0"/>
                        </a:cubicBezTo>
                        <a:cubicBezTo>
                          <a:pt x="733057" y="30669"/>
                          <a:pt x="892815" y="-4840"/>
                          <a:pt x="1042710" y="0"/>
                        </a:cubicBezTo>
                        <a:cubicBezTo>
                          <a:pt x="1191420" y="28610"/>
                          <a:pt x="1323570" y="-3741"/>
                          <a:pt x="1564066" y="0"/>
                        </a:cubicBezTo>
                        <a:cubicBezTo>
                          <a:pt x="1774096" y="5222"/>
                          <a:pt x="1901043" y="24509"/>
                          <a:pt x="2212729" y="0"/>
                        </a:cubicBezTo>
                        <a:cubicBezTo>
                          <a:pt x="2513476" y="-25034"/>
                          <a:pt x="2514785" y="-26717"/>
                          <a:pt x="2776520" y="0"/>
                        </a:cubicBezTo>
                        <a:cubicBezTo>
                          <a:pt x="3028238" y="46961"/>
                          <a:pt x="3165558" y="584"/>
                          <a:pt x="3297875" y="0"/>
                        </a:cubicBezTo>
                        <a:cubicBezTo>
                          <a:pt x="3442261" y="-10195"/>
                          <a:pt x="4011204" y="-62373"/>
                          <a:pt x="4243589" y="0"/>
                        </a:cubicBezTo>
                        <a:cubicBezTo>
                          <a:pt x="4242777" y="8405"/>
                          <a:pt x="4242001" y="21756"/>
                          <a:pt x="4243589" y="27432"/>
                        </a:cubicBezTo>
                        <a:cubicBezTo>
                          <a:pt x="4109466" y="17148"/>
                          <a:pt x="3915081" y="-29826"/>
                          <a:pt x="3637362" y="27432"/>
                        </a:cubicBezTo>
                        <a:cubicBezTo>
                          <a:pt x="3354304" y="38168"/>
                          <a:pt x="3259898" y="26347"/>
                          <a:pt x="3116007" y="27432"/>
                        </a:cubicBezTo>
                        <a:cubicBezTo>
                          <a:pt x="2949637" y="8343"/>
                          <a:pt x="2625555" y="32779"/>
                          <a:pt x="2424908" y="27432"/>
                        </a:cubicBezTo>
                        <a:cubicBezTo>
                          <a:pt x="2203818" y="31297"/>
                          <a:pt x="2094998" y="23473"/>
                          <a:pt x="1861117" y="27432"/>
                        </a:cubicBezTo>
                        <a:cubicBezTo>
                          <a:pt x="1647658" y="46853"/>
                          <a:pt x="1499035" y="21042"/>
                          <a:pt x="1382198" y="27432"/>
                        </a:cubicBezTo>
                        <a:cubicBezTo>
                          <a:pt x="1297441" y="56771"/>
                          <a:pt x="1036114" y="7091"/>
                          <a:pt x="733535" y="27432"/>
                        </a:cubicBezTo>
                        <a:cubicBezTo>
                          <a:pt x="433191" y="17735"/>
                          <a:pt x="355887" y="5944"/>
                          <a:pt x="0" y="27432"/>
                        </a:cubicBezTo>
                        <a:cubicBezTo>
                          <a:pt x="-476" y="15539"/>
                          <a:pt x="-411" y="9181"/>
                          <a:pt x="0" y="0"/>
                        </a:cubicBezTo>
                        <a:close/>
                      </a:path>
                      <a:path w="4243589" h="27432" stroke="0" extrusionOk="0">
                        <a:moveTo>
                          <a:pt x="0" y="0"/>
                        </a:moveTo>
                        <a:cubicBezTo>
                          <a:pt x="151143" y="39936"/>
                          <a:pt x="304017" y="-10420"/>
                          <a:pt x="563791" y="0"/>
                        </a:cubicBezTo>
                        <a:cubicBezTo>
                          <a:pt x="813249" y="539"/>
                          <a:pt x="841506" y="9454"/>
                          <a:pt x="1042710" y="0"/>
                        </a:cubicBezTo>
                        <a:cubicBezTo>
                          <a:pt x="1267965" y="-29665"/>
                          <a:pt x="1570418" y="-61038"/>
                          <a:pt x="1733809" y="0"/>
                        </a:cubicBezTo>
                        <a:cubicBezTo>
                          <a:pt x="1874287" y="31139"/>
                          <a:pt x="2053554" y="17058"/>
                          <a:pt x="2297600" y="0"/>
                        </a:cubicBezTo>
                        <a:cubicBezTo>
                          <a:pt x="2538606" y="-10297"/>
                          <a:pt x="2714551" y="-39338"/>
                          <a:pt x="2861391" y="0"/>
                        </a:cubicBezTo>
                        <a:cubicBezTo>
                          <a:pt x="3026919" y="28587"/>
                          <a:pt x="3412894" y="29126"/>
                          <a:pt x="3552490" y="0"/>
                        </a:cubicBezTo>
                        <a:cubicBezTo>
                          <a:pt x="3686081" y="-14849"/>
                          <a:pt x="3949661" y="-63071"/>
                          <a:pt x="4243589" y="0"/>
                        </a:cubicBezTo>
                        <a:cubicBezTo>
                          <a:pt x="4244093" y="9145"/>
                          <a:pt x="4245348" y="18278"/>
                          <a:pt x="4243589" y="27432"/>
                        </a:cubicBezTo>
                        <a:cubicBezTo>
                          <a:pt x="4086617" y="11324"/>
                          <a:pt x="3946386" y="30245"/>
                          <a:pt x="3722234" y="27432"/>
                        </a:cubicBezTo>
                        <a:cubicBezTo>
                          <a:pt x="3527135" y="-8703"/>
                          <a:pt x="3279168" y="54419"/>
                          <a:pt x="3116007" y="27432"/>
                        </a:cubicBezTo>
                        <a:cubicBezTo>
                          <a:pt x="2973085" y="-42753"/>
                          <a:pt x="2755006" y="-7918"/>
                          <a:pt x="2509780" y="27432"/>
                        </a:cubicBezTo>
                        <a:cubicBezTo>
                          <a:pt x="2274221" y="27759"/>
                          <a:pt x="2060386" y="46729"/>
                          <a:pt x="1945989" y="27432"/>
                        </a:cubicBezTo>
                        <a:cubicBezTo>
                          <a:pt x="1841378" y="14504"/>
                          <a:pt x="1377651" y="30057"/>
                          <a:pt x="1254890" y="27432"/>
                        </a:cubicBezTo>
                        <a:cubicBezTo>
                          <a:pt x="1070932" y="44161"/>
                          <a:pt x="837558" y="21232"/>
                          <a:pt x="563791" y="27432"/>
                        </a:cubicBezTo>
                        <a:cubicBezTo>
                          <a:pt x="262927" y="23954"/>
                          <a:pt x="131332" y="37978"/>
                          <a:pt x="0" y="27432"/>
                        </a:cubicBezTo>
                        <a:cubicBezTo>
                          <a:pt x="-736" y="17315"/>
                          <a:pt x="432" y="6508"/>
                          <a:pt x="0" y="0"/>
                        </a:cubicBezTo>
                        <a:close/>
                      </a:path>
                      <a:path w="4243589" h="27432" fill="none" stroke="0" extrusionOk="0">
                        <a:moveTo>
                          <a:pt x="0" y="0"/>
                        </a:moveTo>
                        <a:cubicBezTo>
                          <a:pt x="143706" y="-24070"/>
                          <a:pt x="370953" y="-2854"/>
                          <a:pt x="563791" y="0"/>
                        </a:cubicBezTo>
                        <a:cubicBezTo>
                          <a:pt x="754576" y="7064"/>
                          <a:pt x="895371" y="-5198"/>
                          <a:pt x="1042710" y="0"/>
                        </a:cubicBezTo>
                        <a:cubicBezTo>
                          <a:pt x="1174003" y="11148"/>
                          <a:pt x="1351530" y="8088"/>
                          <a:pt x="1564066" y="0"/>
                        </a:cubicBezTo>
                        <a:cubicBezTo>
                          <a:pt x="1755407" y="12600"/>
                          <a:pt x="1941012" y="38950"/>
                          <a:pt x="2212729" y="0"/>
                        </a:cubicBezTo>
                        <a:cubicBezTo>
                          <a:pt x="2513544" y="-25113"/>
                          <a:pt x="2515180" y="-27658"/>
                          <a:pt x="2776520" y="0"/>
                        </a:cubicBezTo>
                        <a:cubicBezTo>
                          <a:pt x="3030391" y="25935"/>
                          <a:pt x="3168038" y="28221"/>
                          <a:pt x="3297875" y="0"/>
                        </a:cubicBezTo>
                        <a:cubicBezTo>
                          <a:pt x="3412066" y="-64975"/>
                          <a:pt x="3985860" y="-4208"/>
                          <a:pt x="4243589" y="0"/>
                        </a:cubicBezTo>
                        <a:cubicBezTo>
                          <a:pt x="4243032" y="8537"/>
                          <a:pt x="4244511" y="21849"/>
                          <a:pt x="4243589" y="27432"/>
                        </a:cubicBezTo>
                        <a:cubicBezTo>
                          <a:pt x="4072158" y="-309"/>
                          <a:pt x="3960368" y="37416"/>
                          <a:pt x="3637362" y="27432"/>
                        </a:cubicBezTo>
                        <a:cubicBezTo>
                          <a:pt x="3358910" y="62085"/>
                          <a:pt x="3255504" y="46768"/>
                          <a:pt x="3116007" y="27432"/>
                        </a:cubicBezTo>
                        <a:cubicBezTo>
                          <a:pt x="3002835" y="57969"/>
                          <a:pt x="2624892" y="43730"/>
                          <a:pt x="2424908" y="27432"/>
                        </a:cubicBezTo>
                        <a:cubicBezTo>
                          <a:pt x="2240994" y="6861"/>
                          <a:pt x="2094743" y="-25079"/>
                          <a:pt x="1861117" y="27432"/>
                        </a:cubicBezTo>
                        <a:cubicBezTo>
                          <a:pt x="1629201" y="50353"/>
                          <a:pt x="1484140" y="-4358"/>
                          <a:pt x="1382198" y="27432"/>
                        </a:cubicBezTo>
                        <a:cubicBezTo>
                          <a:pt x="1211704" y="43024"/>
                          <a:pt x="1030972" y="8006"/>
                          <a:pt x="733535" y="27432"/>
                        </a:cubicBezTo>
                        <a:cubicBezTo>
                          <a:pt x="421844" y="14473"/>
                          <a:pt x="334544" y="-5295"/>
                          <a:pt x="0" y="27432"/>
                        </a:cubicBezTo>
                        <a:cubicBezTo>
                          <a:pt x="-1508" y="15815"/>
                          <a:pt x="-177" y="8147"/>
                          <a:pt x="0" y="0"/>
                        </a:cubicBezTo>
                        <a:close/>
                      </a:path>
                    </a:pathLst>
                  </a:cu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112144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2816A0-77C4-4A3F-87BD-A7321E3C84D2}"/>
              </a:ext>
            </a:extLst>
          </p:cNvPr>
          <p:cNvSpPr>
            <a:spLocks noGrp="1"/>
          </p:cNvSpPr>
          <p:nvPr>
            <p:ph type="dt" sz="half" idx="10"/>
          </p:nvPr>
        </p:nvSpPr>
        <p:spPr/>
        <p:txBody>
          <a:bodyPr/>
          <a:lstStyle/>
          <a:p>
            <a:fld id="{72345051-2045-45DA-935E-2E3CA1A69ADC}" type="datetimeFigureOut">
              <a:rPr lang="en-US" smtClean="0"/>
              <a:t>11/7/22</a:t>
            </a:fld>
            <a:endParaRPr lang="en-US"/>
          </a:p>
        </p:txBody>
      </p:sp>
      <p:sp>
        <p:nvSpPr>
          <p:cNvPr id="3" name="Footer Placeholder 2">
            <a:extLst>
              <a:ext uri="{FF2B5EF4-FFF2-40B4-BE49-F238E27FC236}">
                <a16:creationId xmlns:a16="http://schemas.microsoft.com/office/drawing/2014/main" id="{A5FC3464-F026-4C77-9441-55ECA5054D5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87D9257-BADE-4D0B-AF0B-D09FE95FA078}"/>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30730830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1C48E-F751-45A2-9010-208B81EDBE69}"/>
              </a:ext>
            </a:extLst>
          </p:cNvPr>
          <p:cNvSpPr>
            <a:spLocks noGrp="1"/>
          </p:cNvSpPr>
          <p:nvPr>
            <p:ph type="title"/>
          </p:nvPr>
        </p:nvSpPr>
        <p:spPr>
          <a:xfrm>
            <a:off x="839788" y="457200"/>
            <a:ext cx="3932237" cy="3429000"/>
          </a:xfrm>
        </p:spPr>
        <p:txBody>
          <a:bodyPr anchor="b">
            <a:normAutofit/>
          </a:bodyPr>
          <a:lstStyle>
            <a:lvl1pPr>
              <a:defRPr sz="6000"/>
            </a:lvl1pPr>
          </a:lstStyle>
          <a:p>
            <a:r>
              <a:rPr lang="en-US"/>
              <a:t>Click to edit Master title style</a:t>
            </a:r>
          </a:p>
        </p:txBody>
      </p:sp>
      <p:sp>
        <p:nvSpPr>
          <p:cNvPr id="3" name="Content Placeholder 2">
            <a:extLst>
              <a:ext uri="{FF2B5EF4-FFF2-40B4-BE49-F238E27FC236}">
                <a16:creationId xmlns:a16="http://schemas.microsoft.com/office/drawing/2014/main" id="{59D501F6-8430-4758-8636-74D68E990EC3}"/>
              </a:ext>
            </a:extLst>
          </p:cNvPr>
          <p:cNvSpPr>
            <a:spLocks noGrp="1"/>
          </p:cNvSpPr>
          <p:nvPr>
            <p:ph idx="1"/>
          </p:nvPr>
        </p:nvSpPr>
        <p:spPr>
          <a:xfrm>
            <a:off x="5303520" y="548640"/>
            <a:ext cx="6053328" cy="5431536"/>
          </a:xfrm>
        </p:spPr>
        <p:txBody>
          <a:bodyPr anchor="ct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E79DC39-A29C-494C-98B6-999746C5F38A}"/>
              </a:ext>
            </a:extLst>
          </p:cNvPr>
          <p:cNvSpPr>
            <a:spLocks noGrp="1"/>
          </p:cNvSpPr>
          <p:nvPr>
            <p:ph type="body" sz="half" idx="2"/>
          </p:nvPr>
        </p:nvSpPr>
        <p:spPr>
          <a:xfrm>
            <a:off x="839788" y="3977640"/>
            <a:ext cx="3932237"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584C988-A6DB-469A-B8AA-31866F36E83D}"/>
              </a:ext>
            </a:extLst>
          </p:cNvPr>
          <p:cNvSpPr>
            <a:spLocks noGrp="1"/>
          </p:cNvSpPr>
          <p:nvPr>
            <p:ph type="dt" sz="half" idx="10"/>
          </p:nvPr>
        </p:nvSpPr>
        <p:spPr/>
        <p:txBody>
          <a:bodyPr/>
          <a:lstStyle/>
          <a:p>
            <a:fld id="{72345051-2045-45DA-935E-2E3CA1A69ADC}" type="datetimeFigureOut">
              <a:rPr lang="en-US" smtClean="0"/>
              <a:t>11/7/22</a:t>
            </a:fld>
            <a:endParaRPr lang="en-US"/>
          </a:p>
        </p:txBody>
      </p:sp>
      <p:sp>
        <p:nvSpPr>
          <p:cNvPr id="6" name="Footer Placeholder 5">
            <a:extLst>
              <a:ext uri="{FF2B5EF4-FFF2-40B4-BE49-F238E27FC236}">
                <a16:creationId xmlns:a16="http://schemas.microsoft.com/office/drawing/2014/main" id="{02BC39C3-81EB-4828-9AD3-2F1FAC521E6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59376C-9810-49A5-BC9A-4E6A02175273}"/>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B9F96F3A-E64D-4401-B02C-BCD5CAA97CFF}"/>
              </a:ext>
            </a:extLst>
          </p:cNvPr>
          <p:cNvSpPr/>
          <p:nvPr/>
        </p:nvSpPr>
        <p:spPr>
          <a:xfrm rot="5400000">
            <a:off x="2797492"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 name="connsiteX0" fmla="*/ 0 w 4480560"/>
              <a:gd name="connsiteY0" fmla="*/ 0 h 27432"/>
              <a:gd name="connsiteX1" fmla="*/ 595274 w 4480560"/>
              <a:gd name="connsiteY1" fmla="*/ 0 h 27432"/>
              <a:gd name="connsiteX2" fmla="*/ 1100938 w 4480560"/>
              <a:gd name="connsiteY2" fmla="*/ 0 h 27432"/>
              <a:gd name="connsiteX3" fmla="*/ 1830629 w 4480560"/>
              <a:gd name="connsiteY3" fmla="*/ 0 h 27432"/>
              <a:gd name="connsiteX4" fmla="*/ 2425903 w 4480560"/>
              <a:gd name="connsiteY4" fmla="*/ 0 h 27432"/>
              <a:gd name="connsiteX5" fmla="*/ 3021178 w 4480560"/>
              <a:gd name="connsiteY5" fmla="*/ 0 h 27432"/>
              <a:gd name="connsiteX6" fmla="*/ 3750869 w 4480560"/>
              <a:gd name="connsiteY6" fmla="*/ 0 h 27432"/>
              <a:gd name="connsiteX7" fmla="*/ 4480560 w 4480560"/>
              <a:gd name="connsiteY7" fmla="*/ 0 h 27432"/>
              <a:gd name="connsiteX8" fmla="*/ 4480560 w 4480560"/>
              <a:gd name="connsiteY8" fmla="*/ 27432 h 27432"/>
              <a:gd name="connsiteX9" fmla="*/ 3930091 w 4480560"/>
              <a:gd name="connsiteY9" fmla="*/ 27432 h 27432"/>
              <a:gd name="connsiteX10" fmla="*/ 3290011 w 4480560"/>
              <a:gd name="connsiteY10" fmla="*/ 27432 h 27432"/>
              <a:gd name="connsiteX11" fmla="*/ 2649931 w 4480560"/>
              <a:gd name="connsiteY11" fmla="*/ 27432 h 27432"/>
              <a:gd name="connsiteX12" fmla="*/ 2054657 w 4480560"/>
              <a:gd name="connsiteY12" fmla="*/ 27432 h 27432"/>
              <a:gd name="connsiteX13" fmla="*/ 1324966 w 4480560"/>
              <a:gd name="connsiteY13" fmla="*/ 27432 h 27432"/>
              <a:gd name="connsiteX14" fmla="*/ 595274 w 4480560"/>
              <a:gd name="connsiteY14" fmla="*/ 27432 h 27432"/>
              <a:gd name="connsiteX15" fmla="*/ 0 w 4480560"/>
              <a:gd name="connsiteY15" fmla="*/ 27432 h 27432"/>
              <a:gd name="connsiteX16" fmla="*/ 0 w 4480560"/>
              <a:gd name="connsiteY16" fmla="*/ 0 h 27432"/>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6872" y="31304"/>
                  <a:pt x="341325" y="-1653"/>
                  <a:pt x="595274" y="0"/>
                </a:cubicBezTo>
                <a:cubicBezTo>
                  <a:pt x="854860" y="-117"/>
                  <a:pt x="861483" y="-13229"/>
                  <a:pt x="1100938" y="0"/>
                </a:cubicBezTo>
                <a:cubicBezTo>
                  <a:pt x="1345394" y="27858"/>
                  <a:pt x="1407319" y="-13024"/>
                  <a:pt x="1651406" y="0"/>
                </a:cubicBezTo>
                <a:cubicBezTo>
                  <a:pt x="1881595" y="-33876"/>
                  <a:pt x="2116106" y="20598"/>
                  <a:pt x="2336292" y="0"/>
                </a:cubicBezTo>
                <a:cubicBezTo>
                  <a:pt x="2541334" y="12257"/>
                  <a:pt x="2713812" y="48612"/>
                  <a:pt x="2931566" y="0"/>
                </a:cubicBezTo>
                <a:cubicBezTo>
                  <a:pt x="3119603" y="17904"/>
                  <a:pt x="3282244" y="-27891"/>
                  <a:pt x="3482035" y="0"/>
                </a:cubicBezTo>
                <a:cubicBezTo>
                  <a:pt x="3694333" y="-10137"/>
                  <a:pt x="4007846" y="-108596"/>
                  <a:pt x="4480560" y="0"/>
                </a:cubicBezTo>
                <a:cubicBezTo>
                  <a:pt x="4480802" y="9069"/>
                  <a:pt x="4478044" y="21960"/>
                  <a:pt x="4480560" y="27432"/>
                </a:cubicBezTo>
                <a:cubicBezTo>
                  <a:pt x="4297688" y="75334"/>
                  <a:pt x="4016989" y="9892"/>
                  <a:pt x="3840480" y="27432"/>
                </a:cubicBezTo>
                <a:cubicBezTo>
                  <a:pt x="3684354" y="-14780"/>
                  <a:pt x="3561947" y="-12891"/>
                  <a:pt x="3290011" y="27432"/>
                </a:cubicBezTo>
                <a:cubicBezTo>
                  <a:pt x="2975059" y="20888"/>
                  <a:pt x="2877717" y="-28795"/>
                  <a:pt x="2560320" y="27432"/>
                </a:cubicBezTo>
                <a:cubicBezTo>
                  <a:pt x="2253375" y="57746"/>
                  <a:pt x="2167914" y="71395"/>
                  <a:pt x="1965046" y="27432"/>
                </a:cubicBezTo>
                <a:cubicBezTo>
                  <a:pt x="1794099" y="36724"/>
                  <a:pt x="1682049" y="78793"/>
                  <a:pt x="1459382" y="27432"/>
                </a:cubicBezTo>
                <a:cubicBezTo>
                  <a:pt x="1268729" y="16443"/>
                  <a:pt x="910764" y="30250"/>
                  <a:pt x="774497" y="27432"/>
                </a:cubicBezTo>
                <a:cubicBezTo>
                  <a:pt x="733798" y="12408"/>
                  <a:pt x="407365" y="45621"/>
                  <a:pt x="0" y="27432"/>
                </a:cubicBezTo>
                <a:cubicBezTo>
                  <a:pt x="-204" y="15799"/>
                  <a:pt x="-207" y="9680"/>
                  <a:pt x="0" y="0"/>
                </a:cubicBezTo>
                <a:close/>
              </a:path>
              <a:path w="4480560" h="27432" stroke="0" extrusionOk="0">
                <a:moveTo>
                  <a:pt x="0" y="0"/>
                </a:moveTo>
                <a:cubicBezTo>
                  <a:pt x="293605" y="8277"/>
                  <a:pt x="315353" y="6410"/>
                  <a:pt x="595274" y="0"/>
                </a:cubicBezTo>
                <a:cubicBezTo>
                  <a:pt x="849034" y="2463"/>
                  <a:pt x="1019126" y="-4510"/>
                  <a:pt x="1100938" y="0"/>
                </a:cubicBezTo>
                <a:cubicBezTo>
                  <a:pt x="1273431" y="-53563"/>
                  <a:pt x="1538988" y="-99573"/>
                  <a:pt x="1830629" y="0"/>
                </a:cubicBezTo>
                <a:cubicBezTo>
                  <a:pt x="2067713" y="45331"/>
                  <a:pt x="2182361" y="26235"/>
                  <a:pt x="2425903" y="0"/>
                </a:cubicBezTo>
                <a:cubicBezTo>
                  <a:pt x="2643269" y="-36240"/>
                  <a:pt x="2813819" y="-11473"/>
                  <a:pt x="3021178" y="0"/>
                </a:cubicBezTo>
                <a:cubicBezTo>
                  <a:pt x="3280189" y="1484"/>
                  <a:pt x="3524211" y="9939"/>
                  <a:pt x="3750869" y="0"/>
                </a:cubicBezTo>
                <a:cubicBezTo>
                  <a:pt x="3971459" y="28404"/>
                  <a:pt x="4301291" y="-32289"/>
                  <a:pt x="4480560" y="0"/>
                </a:cubicBezTo>
                <a:cubicBezTo>
                  <a:pt x="4481160" y="8176"/>
                  <a:pt x="4482771" y="16943"/>
                  <a:pt x="4480560" y="27432"/>
                </a:cubicBezTo>
                <a:cubicBezTo>
                  <a:pt x="4248448" y="4730"/>
                  <a:pt x="4210254" y="35932"/>
                  <a:pt x="3930091" y="27432"/>
                </a:cubicBezTo>
                <a:cubicBezTo>
                  <a:pt x="3687752" y="-18141"/>
                  <a:pt x="3514104" y="26932"/>
                  <a:pt x="3290011" y="27432"/>
                </a:cubicBezTo>
                <a:cubicBezTo>
                  <a:pt x="3146738" y="-64710"/>
                  <a:pt x="2900024" y="-24267"/>
                  <a:pt x="2649931" y="27432"/>
                </a:cubicBezTo>
                <a:cubicBezTo>
                  <a:pt x="2406069" y="69542"/>
                  <a:pt x="2199865" y="-24838"/>
                  <a:pt x="2054657" y="27432"/>
                </a:cubicBezTo>
                <a:cubicBezTo>
                  <a:pt x="1925315" y="82208"/>
                  <a:pt x="1513700" y="68909"/>
                  <a:pt x="1324966" y="27432"/>
                </a:cubicBezTo>
                <a:cubicBezTo>
                  <a:pt x="1021542" y="22437"/>
                  <a:pt x="786045" y="-48078"/>
                  <a:pt x="595274" y="27432"/>
                </a:cubicBezTo>
                <a:cubicBezTo>
                  <a:pt x="350202" y="54411"/>
                  <a:pt x="167781" y="47504"/>
                  <a:pt x="0" y="27432"/>
                </a:cubicBezTo>
                <a:cubicBezTo>
                  <a:pt x="-1685" y="16483"/>
                  <a:pt x="1372" y="6593"/>
                  <a:pt x="0" y="0"/>
                </a:cubicBezTo>
                <a:close/>
              </a:path>
              <a:path w="4480560" h="27432" fill="none" stroke="0" extrusionOk="0">
                <a:moveTo>
                  <a:pt x="0" y="0"/>
                </a:moveTo>
                <a:cubicBezTo>
                  <a:pt x="250717" y="222"/>
                  <a:pt x="315768" y="9705"/>
                  <a:pt x="595274" y="0"/>
                </a:cubicBezTo>
                <a:cubicBezTo>
                  <a:pt x="855912" y="-3819"/>
                  <a:pt x="863219" y="-16038"/>
                  <a:pt x="1100938" y="0"/>
                </a:cubicBezTo>
                <a:cubicBezTo>
                  <a:pt x="1317382" y="35900"/>
                  <a:pt x="1428369" y="-11997"/>
                  <a:pt x="1651406" y="0"/>
                </a:cubicBezTo>
                <a:cubicBezTo>
                  <a:pt x="1850897" y="22981"/>
                  <a:pt x="2206064" y="55543"/>
                  <a:pt x="2336292" y="0"/>
                </a:cubicBezTo>
                <a:cubicBezTo>
                  <a:pt x="2494487" y="-24959"/>
                  <a:pt x="2734673" y="-36360"/>
                  <a:pt x="2931566" y="0"/>
                </a:cubicBezTo>
                <a:cubicBezTo>
                  <a:pt x="3117667" y="-49710"/>
                  <a:pt x="3315578" y="34091"/>
                  <a:pt x="3482035" y="0"/>
                </a:cubicBezTo>
                <a:cubicBezTo>
                  <a:pt x="3692335" y="-159612"/>
                  <a:pt x="4044601" y="-27849"/>
                  <a:pt x="4480560" y="0"/>
                </a:cubicBezTo>
                <a:cubicBezTo>
                  <a:pt x="4480207" y="9690"/>
                  <a:pt x="4481776" y="21574"/>
                  <a:pt x="4480560" y="27432"/>
                </a:cubicBezTo>
                <a:cubicBezTo>
                  <a:pt x="4342949" y="24398"/>
                  <a:pt x="4054835" y="59897"/>
                  <a:pt x="3840480" y="27432"/>
                </a:cubicBezTo>
                <a:cubicBezTo>
                  <a:pt x="3661573" y="28536"/>
                  <a:pt x="3559351" y="33579"/>
                  <a:pt x="3290011" y="27432"/>
                </a:cubicBezTo>
                <a:cubicBezTo>
                  <a:pt x="3025046" y="80862"/>
                  <a:pt x="2901801" y="42948"/>
                  <a:pt x="2560320" y="27432"/>
                </a:cubicBezTo>
                <a:cubicBezTo>
                  <a:pt x="2311792" y="13675"/>
                  <a:pt x="2188380" y="3184"/>
                  <a:pt x="1965046" y="27432"/>
                </a:cubicBezTo>
                <a:cubicBezTo>
                  <a:pt x="1781244" y="35512"/>
                  <a:pt x="1679470" y="35068"/>
                  <a:pt x="1459382" y="27432"/>
                </a:cubicBezTo>
                <a:cubicBezTo>
                  <a:pt x="1230396" y="7089"/>
                  <a:pt x="908060" y="51212"/>
                  <a:pt x="774497" y="27432"/>
                </a:cubicBezTo>
                <a:cubicBezTo>
                  <a:pt x="619158" y="-40146"/>
                  <a:pt x="357073" y="13747"/>
                  <a:pt x="0" y="27432"/>
                </a:cubicBezTo>
                <a:cubicBezTo>
                  <a:pt x="-1537" y="14569"/>
                  <a:pt x="338" y="7773"/>
                  <a:pt x="0" y="0"/>
                </a:cubicBezTo>
                <a:close/>
              </a:path>
              <a:path w="4480560" h="27432" fill="none" stroke="0" extrusionOk="0">
                <a:moveTo>
                  <a:pt x="0" y="0"/>
                </a:moveTo>
                <a:cubicBezTo>
                  <a:pt x="260339" y="10143"/>
                  <a:pt x="332909" y="2098"/>
                  <a:pt x="595274" y="0"/>
                </a:cubicBezTo>
                <a:cubicBezTo>
                  <a:pt x="858128" y="-1786"/>
                  <a:pt x="862357" y="-13299"/>
                  <a:pt x="1100938" y="0"/>
                </a:cubicBezTo>
                <a:cubicBezTo>
                  <a:pt x="1326847" y="30821"/>
                  <a:pt x="1417293" y="-12508"/>
                  <a:pt x="1651406" y="0"/>
                </a:cubicBezTo>
                <a:cubicBezTo>
                  <a:pt x="1871024" y="-760"/>
                  <a:pt x="2168295" y="29978"/>
                  <a:pt x="2336292" y="0"/>
                </a:cubicBezTo>
                <a:cubicBezTo>
                  <a:pt x="2540121" y="-2086"/>
                  <a:pt x="2723878" y="23547"/>
                  <a:pt x="2931566" y="0"/>
                </a:cubicBezTo>
                <a:cubicBezTo>
                  <a:pt x="3107859" y="-21575"/>
                  <a:pt x="3274840" y="29181"/>
                  <a:pt x="3482035" y="0"/>
                </a:cubicBezTo>
                <a:cubicBezTo>
                  <a:pt x="3640634" y="-111846"/>
                  <a:pt x="3978133" y="-6833"/>
                  <a:pt x="4480560" y="0"/>
                </a:cubicBezTo>
                <a:cubicBezTo>
                  <a:pt x="4480085" y="8594"/>
                  <a:pt x="4479586" y="21904"/>
                  <a:pt x="4480560" y="27432"/>
                </a:cubicBezTo>
                <a:cubicBezTo>
                  <a:pt x="4276878" y="46018"/>
                  <a:pt x="4029445" y="39115"/>
                  <a:pt x="3840480" y="27432"/>
                </a:cubicBezTo>
                <a:cubicBezTo>
                  <a:pt x="3670699" y="-538"/>
                  <a:pt x="3559144" y="23280"/>
                  <a:pt x="3290011" y="27432"/>
                </a:cubicBezTo>
                <a:cubicBezTo>
                  <a:pt x="2998410" y="37457"/>
                  <a:pt x="2875855" y="3547"/>
                  <a:pt x="2560320" y="27432"/>
                </a:cubicBezTo>
                <a:cubicBezTo>
                  <a:pt x="2288579" y="33227"/>
                  <a:pt x="2164020" y="28826"/>
                  <a:pt x="1965046" y="27432"/>
                </a:cubicBezTo>
                <a:cubicBezTo>
                  <a:pt x="1767048" y="41443"/>
                  <a:pt x="1683697" y="59406"/>
                  <a:pt x="1459382" y="27432"/>
                </a:cubicBezTo>
                <a:cubicBezTo>
                  <a:pt x="1242704" y="12843"/>
                  <a:pt x="900630" y="13500"/>
                  <a:pt x="774497" y="27432"/>
                </a:cubicBezTo>
                <a:cubicBezTo>
                  <a:pt x="693153" y="-39419"/>
                  <a:pt x="336441" y="39888"/>
                  <a:pt x="0" y="27432"/>
                </a:cubicBezTo>
                <a:cubicBezTo>
                  <a:pt x="-1121" y="16693"/>
                  <a:pt x="225" y="9654"/>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 name="connsiteX0" fmla="*/ 0 w 4480560"/>
                      <a:gd name="connsiteY0" fmla="*/ 0 h 27432"/>
                      <a:gd name="connsiteX1" fmla="*/ 595274 w 4480560"/>
                      <a:gd name="connsiteY1" fmla="*/ 0 h 27432"/>
                      <a:gd name="connsiteX2" fmla="*/ 1100938 w 4480560"/>
                      <a:gd name="connsiteY2" fmla="*/ 0 h 27432"/>
                      <a:gd name="connsiteX3" fmla="*/ 1830629 w 4480560"/>
                      <a:gd name="connsiteY3" fmla="*/ 0 h 27432"/>
                      <a:gd name="connsiteX4" fmla="*/ 2425903 w 4480560"/>
                      <a:gd name="connsiteY4" fmla="*/ 0 h 27432"/>
                      <a:gd name="connsiteX5" fmla="*/ 3021178 w 4480560"/>
                      <a:gd name="connsiteY5" fmla="*/ 0 h 27432"/>
                      <a:gd name="connsiteX6" fmla="*/ 3750869 w 4480560"/>
                      <a:gd name="connsiteY6" fmla="*/ 0 h 27432"/>
                      <a:gd name="connsiteX7" fmla="*/ 4480560 w 4480560"/>
                      <a:gd name="connsiteY7" fmla="*/ 0 h 27432"/>
                      <a:gd name="connsiteX8" fmla="*/ 4480560 w 4480560"/>
                      <a:gd name="connsiteY8" fmla="*/ 27432 h 27432"/>
                      <a:gd name="connsiteX9" fmla="*/ 3930091 w 4480560"/>
                      <a:gd name="connsiteY9" fmla="*/ 27432 h 27432"/>
                      <a:gd name="connsiteX10" fmla="*/ 3290011 w 4480560"/>
                      <a:gd name="connsiteY10" fmla="*/ 27432 h 27432"/>
                      <a:gd name="connsiteX11" fmla="*/ 2649931 w 4480560"/>
                      <a:gd name="connsiteY11" fmla="*/ 27432 h 27432"/>
                      <a:gd name="connsiteX12" fmla="*/ 2054657 w 4480560"/>
                      <a:gd name="connsiteY12" fmla="*/ 27432 h 27432"/>
                      <a:gd name="connsiteX13" fmla="*/ 1324966 w 4480560"/>
                      <a:gd name="connsiteY13" fmla="*/ 27432 h 27432"/>
                      <a:gd name="connsiteX14" fmla="*/ 595274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574" y="14606"/>
                          <a:pt x="338605" y="-40"/>
                          <a:pt x="595274" y="0"/>
                        </a:cubicBezTo>
                        <a:cubicBezTo>
                          <a:pt x="856171" y="-2198"/>
                          <a:pt x="863435" y="-13333"/>
                          <a:pt x="1100938" y="0"/>
                        </a:cubicBezTo>
                        <a:cubicBezTo>
                          <a:pt x="1340270" y="17713"/>
                          <a:pt x="1418448" y="-18893"/>
                          <a:pt x="1651406" y="0"/>
                        </a:cubicBezTo>
                        <a:cubicBezTo>
                          <a:pt x="1875387" y="1627"/>
                          <a:pt x="2153037" y="22688"/>
                          <a:pt x="2336292" y="0"/>
                        </a:cubicBezTo>
                        <a:cubicBezTo>
                          <a:pt x="2522206" y="-4211"/>
                          <a:pt x="2718333" y="34959"/>
                          <a:pt x="2931566" y="0"/>
                        </a:cubicBezTo>
                        <a:cubicBezTo>
                          <a:pt x="3137043" y="-17106"/>
                          <a:pt x="3304331" y="1415"/>
                          <a:pt x="3482035" y="0"/>
                        </a:cubicBezTo>
                        <a:cubicBezTo>
                          <a:pt x="3649837" y="-24078"/>
                          <a:pt x="4010577" y="-51921"/>
                          <a:pt x="4480560" y="0"/>
                        </a:cubicBezTo>
                        <a:cubicBezTo>
                          <a:pt x="4479748" y="8405"/>
                          <a:pt x="4478972" y="21756"/>
                          <a:pt x="4480560" y="27432"/>
                        </a:cubicBezTo>
                        <a:cubicBezTo>
                          <a:pt x="4305601" y="50664"/>
                          <a:pt x="4025154" y="35606"/>
                          <a:pt x="3840480" y="27432"/>
                        </a:cubicBezTo>
                        <a:cubicBezTo>
                          <a:pt x="3668919" y="-3187"/>
                          <a:pt x="3556555" y="-3530"/>
                          <a:pt x="3290011" y="27432"/>
                        </a:cubicBezTo>
                        <a:cubicBezTo>
                          <a:pt x="2991827" y="27316"/>
                          <a:pt x="2862038" y="-13378"/>
                          <a:pt x="2560320" y="27432"/>
                        </a:cubicBezTo>
                        <a:cubicBezTo>
                          <a:pt x="2273396" y="46520"/>
                          <a:pt x="2159701" y="49142"/>
                          <a:pt x="1965046" y="27432"/>
                        </a:cubicBezTo>
                        <a:cubicBezTo>
                          <a:pt x="1785994" y="38332"/>
                          <a:pt x="1686680" y="61464"/>
                          <a:pt x="1459382" y="27432"/>
                        </a:cubicBezTo>
                        <a:cubicBezTo>
                          <a:pt x="1260610" y="14114"/>
                          <a:pt x="913962" y="40676"/>
                          <a:pt x="774497" y="27432"/>
                        </a:cubicBezTo>
                        <a:cubicBezTo>
                          <a:pt x="689426" y="10997"/>
                          <a:pt x="378264" y="15467"/>
                          <a:pt x="0" y="27432"/>
                        </a:cubicBezTo>
                        <a:cubicBezTo>
                          <a:pt x="-476" y="15539"/>
                          <a:pt x="-411" y="9181"/>
                          <a:pt x="0" y="0"/>
                        </a:cubicBezTo>
                        <a:close/>
                      </a:path>
                      <a:path w="4480560" h="27432" stroke="0" extrusionOk="0">
                        <a:moveTo>
                          <a:pt x="0" y="0"/>
                        </a:moveTo>
                        <a:cubicBezTo>
                          <a:pt x="290844" y="5546"/>
                          <a:pt x="318443" y="10543"/>
                          <a:pt x="595274" y="0"/>
                        </a:cubicBezTo>
                        <a:cubicBezTo>
                          <a:pt x="862223" y="-10630"/>
                          <a:pt x="1008164" y="-6970"/>
                          <a:pt x="1100938" y="0"/>
                        </a:cubicBezTo>
                        <a:cubicBezTo>
                          <a:pt x="1231751" y="-9052"/>
                          <a:pt x="1563421" y="-55931"/>
                          <a:pt x="1830629" y="0"/>
                        </a:cubicBezTo>
                        <a:cubicBezTo>
                          <a:pt x="2081843" y="38764"/>
                          <a:pt x="2181743" y="16966"/>
                          <a:pt x="2425903" y="0"/>
                        </a:cubicBezTo>
                        <a:cubicBezTo>
                          <a:pt x="2657412" y="-20059"/>
                          <a:pt x="2795431" y="8423"/>
                          <a:pt x="3021178" y="0"/>
                        </a:cubicBezTo>
                        <a:cubicBezTo>
                          <a:pt x="3275119" y="-4749"/>
                          <a:pt x="3480943" y="2522"/>
                          <a:pt x="3750869" y="0"/>
                        </a:cubicBezTo>
                        <a:cubicBezTo>
                          <a:pt x="4005211" y="16055"/>
                          <a:pt x="4302144" y="-2969"/>
                          <a:pt x="4480560" y="0"/>
                        </a:cubicBezTo>
                        <a:cubicBezTo>
                          <a:pt x="4481064" y="9145"/>
                          <a:pt x="4482319" y="18278"/>
                          <a:pt x="4480560" y="27432"/>
                        </a:cubicBezTo>
                        <a:cubicBezTo>
                          <a:pt x="4261480" y="3713"/>
                          <a:pt x="4206199" y="42245"/>
                          <a:pt x="3930091" y="27432"/>
                        </a:cubicBezTo>
                        <a:cubicBezTo>
                          <a:pt x="3666932" y="-1758"/>
                          <a:pt x="3493645" y="28520"/>
                          <a:pt x="3290011" y="27432"/>
                        </a:cubicBezTo>
                        <a:cubicBezTo>
                          <a:pt x="3137078" y="-27316"/>
                          <a:pt x="2894690" y="-4232"/>
                          <a:pt x="2649931" y="27432"/>
                        </a:cubicBezTo>
                        <a:cubicBezTo>
                          <a:pt x="2413020" y="35010"/>
                          <a:pt x="2225991" y="3157"/>
                          <a:pt x="2054657" y="27432"/>
                        </a:cubicBezTo>
                        <a:cubicBezTo>
                          <a:pt x="1886877" y="51257"/>
                          <a:pt x="1548763" y="59106"/>
                          <a:pt x="1324966" y="27432"/>
                        </a:cubicBezTo>
                        <a:cubicBezTo>
                          <a:pt x="1040995" y="15613"/>
                          <a:pt x="786929" y="-3939"/>
                          <a:pt x="595274" y="27432"/>
                        </a:cubicBezTo>
                        <a:cubicBezTo>
                          <a:pt x="371401" y="46547"/>
                          <a:pt x="168483" y="36883"/>
                          <a:pt x="0" y="27432"/>
                        </a:cubicBezTo>
                        <a:cubicBezTo>
                          <a:pt x="-736" y="17315"/>
                          <a:pt x="432" y="6508"/>
                          <a:pt x="0" y="0"/>
                        </a:cubicBezTo>
                        <a:close/>
                      </a:path>
                      <a:path w="4480560" h="27432" fill="none" stroke="0" extrusionOk="0">
                        <a:moveTo>
                          <a:pt x="0" y="0"/>
                        </a:moveTo>
                        <a:cubicBezTo>
                          <a:pt x="254633" y="596"/>
                          <a:pt x="318854" y="8353"/>
                          <a:pt x="595274" y="0"/>
                        </a:cubicBezTo>
                        <a:cubicBezTo>
                          <a:pt x="857042" y="-2503"/>
                          <a:pt x="863005" y="-13327"/>
                          <a:pt x="1100938" y="0"/>
                        </a:cubicBezTo>
                        <a:cubicBezTo>
                          <a:pt x="1322315" y="28736"/>
                          <a:pt x="1429801" y="-15572"/>
                          <a:pt x="1651406" y="0"/>
                        </a:cubicBezTo>
                        <a:cubicBezTo>
                          <a:pt x="1861310" y="20479"/>
                          <a:pt x="2199002" y="36173"/>
                          <a:pt x="2336292" y="0"/>
                        </a:cubicBezTo>
                        <a:cubicBezTo>
                          <a:pt x="2504451" y="-23230"/>
                          <a:pt x="2735943" y="-3451"/>
                          <a:pt x="2931566" y="0"/>
                        </a:cubicBezTo>
                        <a:cubicBezTo>
                          <a:pt x="3109081" y="-33272"/>
                          <a:pt x="3310374" y="39503"/>
                          <a:pt x="3482035" y="0"/>
                        </a:cubicBezTo>
                        <a:cubicBezTo>
                          <a:pt x="3630968" y="-117346"/>
                          <a:pt x="3975789" y="30358"/>
                          <a:pt x="4480560" y="0"/>
                        </a:cubicBezTo>
                        <a:cubicBezTo>
                          <a:pt x="4480003" y="8537"/>
                          <a:pt x="4481482" y="21849"/>
                          <a:pt x="4480560" y="27432"/>
                        </a:cubicBezTo>
                        <a:cubicBezTo>
                          <a:pt x="4299745" y="21741"/>
                          <a:pt x="4055484" y="67940"/>
                          <a:pt x="3840480" y="27432"/>
                        </a:cubicBezTo>
                        <a:cubicBezTo>
                          <a:pt x="3665362" y="28120"/>
                          <a:pt x="3548412" y="20248"/>
                          <a:pt x="3290011" y="27432"/>
                        </a:cubicBezTo>
                        <a:cubicBezTo>
                          <a:pt x="3037450" y="50639"/>
                          <a:pt x="2862123" y="56883"/>
                          <a:pt x="2560320" y="27432"/>
                        </a:cubicBezTo>
                        <a:cubicBezTo>
                          <a:pt x="2308793" y="20872"/>
                          <a:pt x="2153402" y="-12255"/>
                          <a:pt x="1965046" y="27432"/>
                        </a:cubicBezTo>
                        <a:cubicBezTo>
                          <a:pt x="1778601" y="39660"/>
                          <a:pt x="1672011" y="37556"/>
                          <a:pt x="1459382" y="27432"/>
                        </a:cubicBezTo>
                        <a:cubicBezTo>
                          <a:pt x="1212351" y="3860"/>
                          <a:pt x="906131" y="26575"/>
                          <a:pt x="774497" y="27432"/>
                        </a:cubicBezTo>
                        <a:cubicBezTo>
                          <a:pt x="636671" y="-33567"/>
                          <a:pt x="331670" y="15421"/>
                          <a:pt x="0" y="27432"/>
                        </a:cubicBezTo>
                        <a:cubicBezTo>
                          <a:pt x="-1508" y="15815"/>
                          <a:pt x="-177" y="8147"/>
                          <a:pt x="0" y="0"/>
                        </a:cubicBezTo>
                        <a:close/>
                      </a:path>
                    </a:pathLst>
                  </a:cu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392667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37704-80BD-41B0-8395-41618EC3AFBC}"/>
              </a:ext>
            </a:extLst>
          </p:cNvPr>
          <p:cNvSpPr>
            <a:spLocks noGrp="1"/>
          </p:cNvSpPr>
          <p:nvPr>
            <p:ph type="title"/>
          </p:nvPr>
        </p:nvSpPr>
        <p:spPr>
          <a:xfrm>
            <a:off x="839788" y="457200"/>
            <a:ext cx="3931920" cy="3429000"/>
          </a:xfrm>
        </p:spPr>
        <p:txBody>
          <a:bodyPr anchor="b">
            <a:normAutofit/>
          </a:bodyPr>
          <a:lstStyle>
            <a:lvl1pPr>
              <a:defRPr sz="6000"/>
            </a:lvl1pPr>
          </a:lstStyle>
          <a:p>
            <a:r>
              <a:rPr lang="en-US"/>
              <a:t>Click to edit Master title style</a:t>
            </a:r>
          </a:p>
        </p:txBody>
      </p:sp>
      <p:sp>
        <p:nvSpPr>
          <p:cNvPr id="3" name="Picture Placeholder 2">
            <a:extLst>
              <a:ext uri="{FF2B5EF4-FFF2-40B4-BE49-F238E27FC236}">
                <a16:creationId xmlns:a16="http://schemas.microsoft.com/office/drawing/2014/main" id="{14DA4032-EC66-4974-BD30-898B60E4B562}"/>
              </a:ext>
            </a:extLst>
          </p:cNvPr>
          <p:cNvSpPr>
            <a:spLocks noGrp="1"/>
          </p:cNvSpPr>
          <p:nvPr>
            <p:ph type="pic" idx="1"/>
          </p:nvPr>
        </p:nvSpPr>
        <p:spPr>
          <a:xfrm>
            <a:off x="5303520" y="548640"/>
            <a:ext cx="6053328" cy="543153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921802D0-5574-4631-BA49-92362F8E40DC}"/>
              </a:ext>
            </a:extLst>
          </p:cNvPr>
          <p:cNvSpPr>
            <a:spLocks noGrp="1"/>
          </p:cNvSpPr>
          <p:nvPr>
            <p:ph type="body" sz="half" idx="2"/>
          </p:nvPr>
        </p:nvSpPr>
        <p:spPr>
          <a:xfrm>
            <a:off x="839788" y="3977640"/>
            <a:ext cx="3931920"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62C2F5B-DDDD-4E64-94A9-99E46F4B06A0}"/>
              </a:ext>
            </a:extLst>
          </p:cNvPr>
          <p:cNvSpPr>
            <a:spLocks noGrp="1"/>
          </p:cNvSpPr>
          <p:nvPr>
            <p:ph type="dt" sz="half" idx="10"/>
          </p:nvPr>
        </p:nvSpPr>
        <p:spPr/>
        <p:txBody>
          <a:bodyPr/>
          <a:lstStyle/>
          <a:p>
            <a:fld id="{72345051-2045-45DA-935E-2E3CA1A69ADC}" type="datetimeFigureOut">
              <a:rPr lang="en-US" smtClean="0"/>
              <a:t>11/7/22</a:t>
            </a:fld>
            <a:endParaRPr lang="en-US"/>
          </a:p>
        </p:txBody>
      </p:sp>
      <p:sp>
        <p:nvSpPr>
          <p:cNvPr id="6" name="Footer Placeholder 5">
            <a:extLst>
              <a:ext uri="{FF2B5EF4-FFF2-40B4-BE49-F238E27FC236}">
                <a16:creationId xmlns:a16="http://schemas.microsoft.com/office/drawing/2014/main" id="{D4FA8D36-8865-48E7-8249-ED729A5F70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30F98C3-0B62-4361-8408-A01F70807CDB}"/>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FE511AB6-FEAF-4549-BA88-0764BD10B63D}"/>
              </a:ext>
            </a:extLst>
          </p:cNvPr>
          <p:cNvSpPr/>
          <p:nvPr/>
        </p:nvSpPr>
        <p:spPr>
          <a:xfrm rot="5400000">
            <a:off x="2798064"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 name="connsiteX0" fmla="*/ 0 w 4480560"/>
              <a:gd name="connsiteY0" fmla="*/ 0 h 27432"/>
              <a:gd name="connsiteX1" fmla="*/ 595274 w 4480560"/>
              <a:gd name="connsiteY1" fmla="*/ 0 h 27432"/>
              <a:gd name="connsiteX2" fmla="*/ 1100938 w 4480560"/>
              <a:gd name="connsiteY2" fmla="*/ 0 h 27432"/>
              <a:gd name="connsiteX3" fmla="*/ 1830629 w 4480560"/>
              <a:gd name="connsiteY3" fmla="*/ 0 h 27432"/>
              <a:gd name="connsiteX4" fmla="*/ 2425903 w 4480560"/>
              <a:gd name="connsiteY4" fmla="*/ 0 h 27432"/>
              <a:gd name="connsiteX5" fmla="*/ 3021178 w 4480560"/>
              <a:gd name="connsiteY5" fmla="*/ 0 h 27432"/>
              <a:gd name="connsiteX6" fmla="*/ 3750869 w 4480560"/>
              <a:gd name="connsiteY6" fmla="*/ 0 h 27432"/>
              <a:gd name="connsiteX7" fmla="*/ 4480560 w 4480560"/>
              <a:gd name="connsiteY7" fmla="*/ 0 h 27432"/>
              <a:gd name="connsiteX8" fmla="*/ 4480560 w 4480560"/>
              <a:gd name="connsiteY8" fmla="*/ 27432 h 27432"/>
              <a:gd name="connsiteX9" fmla="*/ 3930091 w 4480560"/>
              <a:gd name="connsiteY9" fmla="*/ 27432 h 27432"/>
              <a:gd name="connsiteX10" fmla="*/ 3290011 w 4480560"/>
              <a:gd name="connsiteY10" fmla="*/ 27432 h 27432"/>
              <a:gd name="connsiteX11" fmla="*/ 2649931 w 4480560"/>
              <a:gd name="connsiteY11" fmla="*/ 27432 h 27432"/>
              <a:gd name="connsiteX12" fmla="*/ 2054657 w 4480560"/>
              <a:gd name="connsiteY12" fmla="*/ 27432 h 27432"/>
              <a:gd name="connsiteX13" fmla="*/ 1324966 w 4480560"/>
              <a:gd name="connsiteY13" fmla="*/ 27432 h 27432"/>
              <a:gd name="connsiteX14" fmla="*/ 595274 w 4480560"/>
              <a:gd name="connsiteY14" fmla="*/ 27432 h 27432"/>
              <a:gd name="connsiteX15" fmla="*/ 0 w 4480560"/>
              <a:gd name="connsiteY15" fmla="*/ 27432 h 27432"/>
              <a:gd name="connsiteX16" fmla="*/ 0 w 4480560"/>
              <a:gd name="connsiteY16" fmla="*/ 0 h 27432"/>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6872" y="31304"/>
                  <a:pt x="341325" y="-1653"/>
                  <a:pt x="595274" y="0"/>
                </a:cubicBezTo>
                <a:cubicBezTo>
                  <a:pt x="854860" y="-117"/>
                  <a:pt x="861483" y="-13229"/>
                  <a:pt x="1100938" y="0"/>
                </a:cubicBezTo>
                <a:cubicBezTo>
                  <a:pt x="1345394" y="27858"/>
                  <a:pt x="1407319" y="-13024"/>
                  <a:pt x="1651406" y="0"/>
                </a:cubicBezTo>
                <a:cubicBezTo>
                  <a:pt x="1881595" y="-33876"/>
                  <a:pt x="2116106" y="20598"/>
                  <a:pt x="2336292" y="0"/>
                </a:cubicBezTo>
                <a:cubicBezTo>
                  <a:pt x="2541334" y="12257"/>
                  <a:pt x="2713812" y="48612"/>
                  <a:pt x="2931566" y="0"/>
                </a:cubicBezTo>
                <a:cubicBezTo>
                  <a:pt x="3119603" y="17904"/>
                  <a:pt x="3282244" y="-27891"/>
                  <a:pt x="3482035" y="0"/>
                </a:cubicBezTo>
                <a:cubicBezTo>
                  <a:pt x="3694333" y="-10137"/>
                  <a:pt x="4007846" y="-108596"/>
                  <a:pt x="4480560" y="0"/>
                </a:cubicBezTo>
                <a:cubicBezTo>
                  <a:pt x="4480802" y="9069"/>
                  <a:pt x="4478044" y="21960"/>
                  <a:pt x="4480560" y="27432"/>
                </a:cubicBezTo>
                <a:cubicBezTo>
                  <a:pt x="4297688" y="75334"/>
                  <a:pt x="4016989" y="9892"/>
                  <a:pt x="3840480" y="27432"/>
                </a:cubicBezTo>
                <a:cubicBezTo>
                  <a:pt x="3684354" y="-14780"/>
                  <a:pt x="3561947" y="-12891"/>
                  <a:pt x="3290011" y="27432"/>
                </a:cubicBezTo>
                <a:cubicBezTo>
                  <a:pt x="2975059" y="20888"/>
                  <a:pt x="2877717" y="-28795"/>
                  <a:pt x="2560320" y="27432"/>
                </a:cubicBezTo>
                <a:cubicBezTo>
                  <a:pt x="2253375" y="57746"/>
                  <a:pt x="2167914" y="71395"/>
                  <a:pt x="1965046" y="27432"/>
                </a:cubicBezTo>
                <a:cubicBezTo>
                  <a:pt x="1794099" y="36724"/>
                  <a:pt x="1682049" y="78793"/>
                  <a:pt x="1459382" y="27432"/>
                </a:cubicBezTo>
                <a:cubicBezTo>
                  <a:pt x="1268729" y="16443"/>
                  <a:pt x="910764" y="30250"/>
                  <a:pt x="774497" y="27432"/>
                </a:cubicBezTo>
                <a:cubicBezTo>
                  <a:pt x="733798" y="12408"/>
                  <a:pt x="407365" y="45621"/>
                  <a:pt x="0" y="27432"/>
                </a:cubicBezTo>
                <a:cubicBezTo>
                  <a:pt x="-204" y="15799"/>
                  <a:pt x="-207" y="9680"/>
                  <a:pt x="0" y="0"/>
                </a:cubicBezTo>
                <a:close/>
              </a:path>
              <a:path w="4480560" h="27432" stroke="0" extrusionOk="0">
                <a:moveTo>
                  <a:pt x="0" y="0"/>
                </a:moveTo>
                <a:cubicBezTo>
                  <a:pt x="293605" y="8277"/>
                  <a:pt x="315353" y="6410"/>
                  <a:pt x="595274" y="0"/>
                </a:cubicBezTo>
                <a:cubicBezTo>
                  <a:pt x="849034" y="2463"/>
                  <a:pt x="1019126" y="-4510"/>
                  <a:pt x="1100938" y="0"/>
                </a:cubicBezTo>
                <a:cubicBezTo>
                  <a:pt x="1273431" y="-53563"/>
                  <a:pt x="1538988" y="-99573"/>
                  <a:pt x="1830629" y="0"/>
                </a:cubicBezTo>
                <a:cubicBezTo>
                  <a:pt x="2067713" y="45331"/>
                  <a:pt x="2182361" y="26235"/>
                  <a:pt x="2425903" y="0"/>
                </a:cubicBezTo>
                <a:cubicBezTo>
                  <a:pt x="2643269" y="-36240"/>
                  <a:pt x="2813819" y="-11473"/>
                  <a:pt x="3021178" y="0"/>
                </a:cubicBezTo>
                <a:cubicBezTo>
                  <a:pt x="3280189" y="1484"/>
                  <a:pt x="3524211" y="9939"/>
                  <a:pt x="3750869" y="0"/>
                </a:cubicBezTo>
                <a:cubicBezTo>
                  <a:pt x="3971459" y="28404"/>
                  <a:pt x="4301291" y="-32289"/>
                  <a:pt x="4480560" y="0"/>
                </a:cubicBezTo>
                <a:cubicBezTo>
                  <a:pt x="4481160" y="8176"/>
                  <a:pt x="4482771" y="16943"/>
                  <a:pt x="4480560" y="27432"/>
                </a:cubicBezTo>
                <a:cubicBezTo>
                  <a:pt x="4248448" y="4730"/>
                  <a:pt x="4210254" y="35932"/>
                  <a:pt x="3930091" y="27432"/>
                </a:cubicBezTo>
                <a:cubicBezTo>
                  <a:pt x="3687752" y="-18141"/>
                  <a:pt x="3514104" y="26932"/>
                  <a:pt x="3290011" y="27432"/>
                </a:cubicBezTo>
                <a:cubicBezTo>
                  <a:pt x="3146738" y="-64710"/>
                  <a:pt x="2900024" y="-24267"/>
                  <a:pt x="2649931" y="27432"/>
                </a:cubicBezTo>
                <a:cubicBezTo>
                  <a:pt x="2406069" y="69542"/>
                  <a:pt x="2199865" y="-24838"/>
                  <a:pt x="2054657" y="27432"/>
                </a:cubicBezTo>
                <a:cubicBezTo>
                  <a:pt x="1925315" y="82208"/>
                  <a:pt x="1513700" y="68909"/>
                  <a:pt x="1324966" y="27432"/>
                </a:cubicBezTo>
                <a:cubicBezTo>
                  <a:pt x="1021542" y="22437"/>
                  <a:pt x="786045" y="-48078"/>
                  <a:pt x="595274" y="27432"/>
                </a:cubicBezTo>
                <a:cubicBezTo>
                  <a:pt x="350202" y="54411"/>
                  <a:pt x="167781" y="47504"/>
                  <a:pt x="0" y="27432"/>
                </a:cubicBezTo>
                <a:cubicBezTo>
                  <a:pt x="-1685" y="16483"/>
                  <a:pt x="1372" y="6593"/>
                  <a:pt x="0" y="0"/>
                </a:cubicBezTo>
                <a:close/>
              </a:path>
              <a:path w="4480560" h="27432" fill="none" stroke="0" extrusionOk="0">
                <a:moveTo>
                  <a:pt x="0" y="0"/>
                </a:moveTo>
                <a:cubicBezTo>
                  <a:pt x="250717" y="222"/>
                  <a:pt x="315768" y="9705"/>
                  <a:pt x="595274" y="0"/>
                </a:cubicBezTo>
                <a:cubicBezTo>
                  <a:pt x="855912" y="-3819"/>
                  <a:pt x="863219" y="-16038"/>
                  <a:pt x="1100938" y="0"/>
                </a:cubicBezTo>
                <a:cubicBezTo>
                  <a:pt x="1317382" y="35900"/>
                  <a:pt x="1428369" y="-11997"/>
                  <a:pt x="1651406" y="0"/>
                </a:cubicBezTo>
                <a:cubicBezTo>
                  <a:pt x="1850897" y="22981"/>
                  <a:pt x="2206064" y="55543"/>
                  <a:pt x="2336292" y="0"/>
                </a:cubicBezTo>
                <a:cubicBezTo>
                  <a:pt x="2494487" y="-24959"/>
                  <a:pt x="2734673" y="-36360"/>
                  <a:pt x="2931566" y="0"/>
                </a:cubicBezTo>
                <a:cubicBezTo>
                  <a:pt x="3117667" y="-49710"/>
                  <a:pt x="3315578" y="34091"/>
                  <a:pt x="3482035" y="0"/>
                </a:cubicBezTo>
                <a:cubicBezTo>
                  <a:pt x="3692335" y="-159612"/>
                  <a:pt x="4044601" y="-27849"/>
                  <a:pt x="4480560" y="0"/>
                </a:cubicBezTo>
                <a:cubicBezTo>
                  <a:pt x="4480207" y="9690"/>
                  <a:pt x="4481776" y="21574"/>
                  <a:pt x="4480560" y="27432"/>
                </a:cubicBezTo>
                <a:cubicBezTo>
                  <a:pt x="4342949" y="24398"/>
                  <a:pt x="4054835" y="59897"/>
                  <a:pt x="3840480" y="27432"/>
                </a:cubicBezTo>
                <a:cubicBezTo>
                  <a:pt x="3661573" y="28536"/>
                  <a:pt x="3559351" y="33579"/>
                  <a:pt x="3290011" y="27432"/>
                </a:cubicBezTo>
                <a:cubicBezTo>
                  <a:pt x="3025046" y="80862"/>
                  <a:pt x="2901801" y="42948"/>
                  <a:pt x="2560320" y="27432"/>
                </a:cubicBezTo>
                <a:cubicBezTo>
                  <a:pt x="2311792" y="13675"/>
                  <a:pt x="2188380" y="3184"/>
                  <a:pt x="1965046" y="27432"/>
                </a:cubicBezTo>
                <a:cubicBezTo>
                  <a:pt x="1781244" y="35512"/>
                  <a:pt x="1679470" y="35068"/>
                  <a:pt x="1459382" y="27432"/>
                </a:cubicBezTo>
                <a:cubicBezTo>
                  <a:pt x="1230396" y="7089"/>
                  <a:pt x="908060" y="51212"/>
                  <a:pt x="774497" y="27432"/>
                </a:cubicBezTo>
                <a:cubicBezTo>
                  <a:pt x="619158" y="-40146"/>
                  <a:pt x="357073" y="13747"/>
                  <a:pt x="0" y="27432"/>
                </a:cubicBezTo>
                <a:cubicBezTo>
                  <a:pt x="-1537" y="14569"/>
                  <a:pt x="338" y="7773"/>
                  <a:pt x="0" y="0"/>
                </a:cubicBezTo>
                <a:close/>
              </a:path>
              <a:path w="4480560" h="27432" fill="none" stroke="0" extrusionOk="0">
                <a:moveTo>
                  <a:pt x="0" y="0"/>
                </a:moveTo>
                <a:cubicBezTo>
                  <a:pt x="260339" y="10143"/>
                  <a:pt x="332909" y="2098"/>
                  <a:pt x="595274" y="0"/>
                </a:cubicBezTo>
                <a:cubicBezTo>
                  <a:pt x="858128" y="-1786"/>
                  <a:pt x="862357" y="-13299"/>
                  <a:pt x="1100938" y="0"/>
                </a:cubicBezTo>
                <a:cubicBezTo>
                  <a:pt x="1326847" y="30821"/>
                  <a:pt x="1417293" y="-12508"/>
                  <a:pt x="1651406" y="0"/>
                </a:cubicBezTo>
                <a:cubicBezTo>
                  <a:pt x="1871024" y="-760"/>
                  <a:pt x="2168295" y="29978"/>
                  <a:pt x="2336292" y="0"/>
                </a:cubicBezTo>
                <a:cubicBezTo>
                  <a:pt x="2540121" y="-2086"/>
                  <a:pt x="2723878" y="23547"/>
                  <a:pt x="2931566" y="0"/>
                </a:cubicBezTo>
                <a:cubicBezTo>
                  <a:pt x="3107859" y="-21575"/>
                  <a:pt x="3274840" y="29181"/>
                  <a:pt x="3482035" y="0"/>
                </a:cubicBezTo>
                <a:cubicBezTo>
                  <a:pt x="3640634" y="-111846"/>
                  <a:pt x="3978133" y="-6833"/>
                  <a:pt x="4480560" y="0"/>
                </a:cubicBezTo>
                <a:cubicBezTo>
                  <a:pt x="4480085" y="8594"/>
                  <a:pt x="4479586" y="21904"/>
                  <a:pt x="4480560" y="27432"/>
                </a:cubicBezTo>
                <a:cubicBezTo>
                  <a:pt x="4276878" y="46018"/>
                  <a:pt x="4029445" y="39115"/>
                  <a:pt x="3840480" y="27432"/>
                </a:cubicBezTo>
                <a:cubicBezTo>
                  <a:pt x="3670699" y="-538"/>
                  <a:pt x="3559144" y="23280"/>
                  <a:pt x="3290011" y="27432"/>
                </a:cubicBezTo>
                <a:cubicBezTo>
                  <a:pt x="2998410" y="37457"/>
                  <a:pt x="2875855" y="3547"/>
                  <a:pt x="2560320" y="27432"/>
                </a:cubicBezTo>
                <a:cubicBezTo>
                  <a:pt x="2288579" y="33227"/>
                  <a:pt x="2164020" y="28826"/>
                  <a:pt x="1965046" y="27432"/>
                </a:cubicBezTo>
                <a:cubicBezTo>
                  <a:pt x="1767048" y="41443"/>
                  <a:pt x="1683697" y="59406"/>
                  <a:pt x="1459382" y="27432"/>
                </a:cubicBezTo>
                <a:cubicBezTo>
                  <a:pt x="1242704" y="12843"/>
                  <a:pt x="900630" y="13500"/>
                  <a:pt x="774497" y="27432"/>
                </a:cubicBezTo>
                <a:cubicBezTo>
                  <a:pt x="693153" y="-39419"/>
                  <a:pt x="336441" y="39888"/>
                  <a:pt x="0" y="27432"/>
                </a:cubicBezTo>
                <a:cubicBezTo>
                  <a:pt x="-1121" y="16693"/>
                  <a:pt x="225" y="9654"/>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 name="connsiteX0" fmla="*/ 0 w 4480560"/>
                      <a:gd name="connsiteY0" fmla="*/ 0 h 27432"/>
                      <a:gd name="connsiteX1" fmla="*/ 595274 w 4480560"/>
                      <a:gd name="connsiteY1" fmla="*/ 0 h 27432"/>
                      <a:gd name="connsiteX2" fmla="*/ 1100938 w 4480560"/>
                      <a:gd name="connsiteY2" fmla="*/ 0 h 27432"/>
                      <a:gd name="connsiteX3" fmla="*/ 1830629 w 4480560"/>
                      <a:gd name="connsiteY3" fmla="*/ 0 h 27432"/>
                      <a:gd name="connsiteX4" fmla="*/ 2425903 w 4480560"/>
                      <a:gd name="connsiteY4" fmla="*/ 0 h 27432"/>
                      <a:gd name="connsiteX5" fmla="*/ 3021178 w 4480560"/>
                      <a:gd name="connsiteY5" fmla="*/ 0 h 27432"/>
                      <a:gd name="connsiteX6" fmla="*/ 3750869 w 4480560"/>
                      <a:gd name="connsiteY6" fmla="*/ 0 h 27432"/>
                      <a:gd name="connsiteX7" fmla="*/ 4480560 w 4480560"/>
                      <a:gd name="connsiteY7" fmla="*/ 0 h 27432"/>
                      <a:gd name="connsiteX8" fmla="*/ 4480560 w 4480560"/>
                      <a:gd name="connsiteY8" fmla="*/ 27432 h 27432"/>
                      <a:gd name="connsiteX9" fmla="*/ 3930091 w 4480560"/>
                      <a:gd name="connsiteY9" fmla="*/ 27432 h 27432"/>
                      <a:gd name="connsiteX10" fmla="*/ 3290011 w 4480560"/>
                      <a:gd name="connsiteY10" fmla="*/ 27432 h 27432"/>
                      <a:gd name="connsiteX11" fmla="*/ 2649931 w 4480560"/>
                      <a:gd name="connsiteY11" fmla="*/ 27432 h 27432"/>
                      <a:gd name="connsiteX12" fmla="*/ 2054657 w 4480560"/>
                      <a:gd name="connsiteY12" fmla="*/ 27432 h 27432"/>
                      <a:gd name="connsiteX13" fmla="*/ 1324966 w 4480560"/>
                      <a:gd name="connsiteY13" fmla="*/ 27432 h 27432"/>
                      <a:gd name="connsiteX14" fmla="*/ 595274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574" y="14606"/>
                          <a:pt x="338605" y="-40"/>
                          <a:pt x="595274" y="0"/>
                        </a:cubicBezTo>
                        <a:cubicBezTo>
                          <a:pt x="856171" y="-2198"/>
                          <a:pt x="863435" y="-13333"/>
                          <a:pt x="1100938" y="0"/>
                        </a:cubicBezTo>
                        <a:cubicBezTo>
                          <a:pt x="1340270" y="17713"/>
                          <a:pt x="1418448" y="-18893"/>
                          <a:pt x="1651406" y="0"/>
                        </a:cubicBezTo>
                        <a:cubicBezTo>
                          <a:pt x="1875387" y="1627"/>
                          <a:pt x="2153037" y="22688"/>
                          <a:pt x="2336292" y="0"/>
                        </a:cubicBezTo>
                        <a:cubicBezTo>
                          <a:pt x="2522206" y="-4211"/>
                          <a:pt x="2718333" y="34959"/>
                          <a:pt x="2931566" y="0"/>
                        </a:cubicBezTo>
                        <a:cubicBezTo>
                          <a:pt x="3137043" y="-17106"/>
                          <a:pt x="3304331" y="1415"/>
                          <a:pt x="3482035" y="0"/>
                        </a:cubicBezTo>
                        <a:cubicBezTo>
                          <a:pt x="3649837" y="-24078"/>
                          <a:pt x="4010577" y="-51921"/>
                          <a:pt x="4480560" y="0"/>
                        </a:cubicBezTo>
                        <a:cubicBezTo>
                          <a:pt x="4479748" y="8405"/>
                          <a:pt x="4478972" y="21756"/>
                          <a:pt x="4480560" y="27432"/>
                        </a:cubicBezTo>
                        <a:cubicBezTo>
                          <a:pt x="4305601" y="50664"/>
                          <a:pt x="4025154" y="35606"/>
                          <a:pt x="3840480" y="27432"/>
                        </a:cubicBezTo>
                        <a:cubicBezTo>
                          <a:pt x="3668919" y="-3187"/>
                          <a:pt x="3556555" y="-3530"/>
                          <a:pt x="3290011" y="27432"/>
                        </a:cubicBezTo>
                        <a:cubicBezTo>
                          <a:pt x="2991827" y="27316"/>
                          <a:pt x="2862038" y="-13378"/>
                          <a:pt x="2560320" y="27432"/>
                        </a:cubicBezTo>
                        <a:cubicBezTo>
                          <a:pt x="2273396" y="46520"/>
                          <a:pt x="2159701" y="49142"/>
                          <a:pt x="1965046" y="27432"/>
                        </a:cubicBezTo>
                        <a:cubicBezTo>
                          <a:pt x="1785994" y="38332"/>
                          <a:pt x="1686680" y="61464"/>
                          <a:pt x="1459382" y="27432"/>
                        </a:cubicBezTo>
                        <a:cubicBezTo>
                          <a:pt x="1260610" y="14114"/>
                          <a:pt x="913962" y="40676"/>
                          <a:pt x="774497" y="27432"/>
                        </a:cubicBezTo>
                        <a:cubicBezTo>
                          <a:pt x="689426" y="10997"/>
                          <a:pt x="378264" y="15467"/>
                          <a:pt x="0" y="27432"/>
                        </a:cubicBezTo>
                        <a:cubicBezTo>
                          <a:pt x="-476" y="15539"/>
                          <a:pt x="-411" y="9181"/>
                          <a:pt x="0" y="0"/>
                        </a:cubicBezTo>
                        <a:close/>
                      </a:path>
                      <a:path w="4480560" h="27432" stroke="0" extrusionOk="0">
                        <a:moveTo>
                          <a:pt x="0" y="0"/>
                        </a:moveTo>
                        <a:cubicBezTo>
                          <a:pt x="290844" y="5546"/>
                          <a:pt x="318443" y="10543"/>
                          <a:pt x="595274" y="0"/>
                        </a:cubicBezTo>
                        <a:cubicBezTo>
                          <a:pt x="862223" y="-10630"/>
                          <a:pt x="1008164" y="-6970"/>
                          <a:pt x="1100938" y="0"/>
                        </a:cubicBezTo>
                        <a:cubicBezTo>
                          <a:pt x="1231751" y="-9052"/>
                          <a:pt x="1563421" y="-55931"/>
                          <a:pt x="1830629" y="0"/>
                        </a:cubicBezTo>
                        <a:cubicBezTo>
                          <a:pt x="2081843" y="38764"/>
                          <a:pt x="2181743" y="16966"/>
                          <a:pt x="2425903" y="0"/>
                        </a:cubicBezTo>
                        <a:cubicBezTo>
                          <a:pt x="2657412" y="-20059"/>
                          <a:pt x="2795431" y="8423"/>
                          <a:pt x="3021178" y="0"/>
                        </a:cubicBezTo>
                        <a:cubicBezTo>
                          <a:pt x="3275119" y="-4749"/>
                          <a:pt x="3480943" y="2522"/>
                          <a:pt x="3750869" y="0"/>
                        </a:cubicBezTo>
                        <a:cubicBezTo>
                          <a:pt x="4005211" y="16055"/>
                          <a:pt x="4302144" y="-2969"/>
                          <a:pt x="4480560" y="0"/>
                        </a:cubicBezTo>
                        <a:cubicBezTo>
                          <a:pt x="4481064" y="9145"/>
                          <a:pt x="4482319" y="18278"/>
                          <a:pt x="4480560" y="27432"/>
                        </a:cubicBezTo>
                        <a:cubicBezTo>
                          <a:pt x="4261480" y="3713"/>
                          <a:pt x="4206199" y="42245"/>
                          <a:pt x="3930091" y="27432"/>
                        </a:cubicBezTo>
                        <a:cubicBezTo>
                          <a:pt x="3666932" y="-1758"/>
                          <a:pt x="3493645" y="28520"/>
                          <a:pt x="3290011" y="27432"/>
                        </a:cubicBezTo>
                        <a:cubicBezTo>
                          <a:pt x="3137078" y="-27316"/>
                          <a:pt x="2894690" y="-4232"/>
                          <a:pt x="2649931" y="27432"/>
                        </a:cubicBezTo>
                        <a:cubicBezTo>
                          <a:pt x="2413020" y="35010"/>
                          <a:pt x="2225991" y="3157"/>
                          <a:pt x="2054657" y="27432"/>
                        </a:cubicBezTo>
                        <a:cubicBezTo>
                          <a:pt x="1886877" y="51257"/>
                          <a:pt x="1548763" y="59106"/>
                          <a:pt x="1324966" y="27432"/>
                        </a:cubicBezTo>
                        <a:cubicBezTo>
                          <a:pt x="1040995" y="15613"/>
                          <a:pt x="786929" y="-3939"/>
                          <a:pt x="595274" y="27432"/>
                        </a:cubicBezTo>
                        <a:cubicBezTo>
                          <a:pt x="371401" y="46547"/>
                          <a:pt x="168483" y="36883"/>
                          <a:pt x="0" y="27432"/>
                        </a:cubicBezTo>
                        <a:cubicBezTo>
                          <a:pt x="-736" y="17315"/>
                          <a:pt x="432" y="6508"/>
                          <a:pt x="0" y="0"/>
                        </a:cubicBezTo>
                        <a:close/>
                      </a:path>
                      <a:path w="4480560" h="27432" fill="none" stroke="0" extrusionOk="0">
                        <a:moveTo>
                          <a:pt x="0" y="0"/>
                        </a:moveTo>
                        <a:cubicBezTo>
                          <a:pt x="254633" y="596"/>
                          <a:pt x="318854" y="8353"/>
                          <a:pt x="595274" y="0"/>
                        </a:cubicBezTo>
                        <a:cubicBezTo>
                          <a:pt x="857042" y="-2503"/>
                          <a:pt x="863005" y="-13327"/>
                          <a:pt x="1100938" y="0"/>
                        </a:cubicBezTo>
                        <a:cubicBezTo>
                          <a:pt x="1322315" y="28736"/>
                          <a:pt x="1429801" y="-15572"/>
                          <a:pt x="1651406" y="0"/>
                        </a:cubicBezTo>
                        <a:cubicBezTo>
                          <a:pt x="1861310" y="20479"/>
                          <a:pt x="2199002" y="36173"/>
                          <a:pt x="2336292" y="0"/>
                        </a:cubicBezTo>
                        <a:cubicBezTo>
                          <a:pt x="2504451" y="-23230"/>
                          <a:pt x="2735943" y="-3451"/>
                          <a:pt x="2931566" y="0"/>
                        </a:cubicBezTo>
                        <a:cubicBezTo>
                          <a:pt x="3109081" y="-33272"/>
                          <a:pt x="3310374" y="39503"/>
                          <a:pt x="3482035" y="0"/>
                        </a:cubicBezTo>
                        <a:cubicBezTo>
                          <a:pt x="3630968" y="-117346"/>
                          <a:pt x="3975789" y="30358"/>
                          <a:pt x="4480560" y="0"/>
                        </a:cubicBezTo>
                        <a:cubicBezTo>
                          <a:pt x="4480003" y="8537"/>
                          <a:pt x="4481482" y="21849"/>
                          <a:pt x="4480560" y="27432"/>
                        </a:cubicBezTo>
                        <a:cubicBezTo>
                          <a:pt x="4299745" y="21741"/>
                          <a:pt x="4055484" y="67940"/>
                          <a:pt x="3840480" y="27432"/>
                        </a:cubicBezTo>
                        <a:cubicBezTo>
                          <a:pt x="3665362" y="28120"/>
                          <a:pt x="3548412" y="20248"/>
                          <a:pt x="3290011" y="27432"/>
                        </a:cubicBezTo>
                        <a:cubicBezTo>
                          <a:pt x="3037450" y="50639"/>
                          <a:pt x="2862123" y="56883"/>
                          <a:pt x="2560320" y="27432"/>
                        </a:cubicBezTo>
                        <a:cubicBezTo>
                          <a:pt x="2308793" y="20872"/>
                          <a:pt x="2153402" y="-12255"/>
                          <a:pt x="1965046" y="27432"/>
                        </a:cubicBezTo>
                        <a:cubicBezTo>
                          <a:pt x="1778601" y="39660"/>
                          <a:pt x="1672011" y="37556"/>
                          <a:pt x="1459382" y="27432"/>
                        </a:cubicBezTo>
                        <a:cubicBezTo>
                          <a:pt x="1212351" y="3860"/>
                          <a:pt x="906131" y="26575"/>
                          <a:pt x="774497" y="27432"/>
                        </a:cubicBezTo>
                        <a:cubicBezTo>
                          <a:pt x="636671" y="-33567"/>
                          <a:pt x="331670" y="15421"/>
                          <a:pt x="0" y="27432"/>
                        </a:cubicBezTo>
                        <a:cubicBezTo>
                          <a:pt x="-1508" y="15815"/>
                          <a:pt x="-177" y="8147"/>
                          <a:pt x="0" y="0"/>
                        </a:cubicBezTo>
                        <a:close/>
                      </a:path>
                    </a:pathLst>
                  </a:cu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041521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72D13B-FFCB-4650-AD3C-CB503735257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0CA9470-DF15-46A1-BF0E-8A5367A4B0F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63047CB-E94D-482F-BACA-681E96C0EC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72345051-2045-45DA-935E-2E3CA1A69ADC}" type="datetimeFigureOut">
              <a:rPr lang="en-US" smtClean="0"/>
              <a:t>11/7/22</a:t>
            </a:fld>
            <a:endParaRPr lang="en-US"/>
          </a:p>
        </p:txBody>
      </p:sp>
      <p:sp>
        <p:nvSpPr>
          <p:cNvPr id="5" name="Footer Placeholder 4">
            <a:extLst>
              <a:ext uri="{FF2B5EF4-FFF2-40B4-BE49-F238E27FC236}">
                <a16:creationId xmlns:a16="http://schemas.microsoft.com/office/drawing/2014/main" id="{2CFDA4B5-E797-42FC-8B7A-2294DF24A3D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78ED201-6D0E-422C-B4EC-566A3DC298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A7CD31F4-64FA-4BA0-9498-67783267A8C8}" type="slidenum">
              <a:rPr lang="en-US" smtClean="0"/>
              <a:t>‹#›</a:t>
            </a:fld>
            <a:endParaRPr lang="en-US"/>
          </a:p>
        </p:txBody>
      </p:sp>
    </p:spTree>
    <p:extLst>
      <p:ext uri="{BB962C8B-B14F-4D97-AF65-F5344CB8AC3E}">
        <p14:creationId xmlns:p14="http://schemas.microsoft.com/office/powerpoint/2010/main" val="3158450461"/>
      </p:ext>
    </p:extLst>
  </p:cSld>
  <p:clrMap bg1="lt1" tx1="dk1" bg2="lt2" tx2="dk2" accent1="accent1" accent2="accent2" accent3="accent3" accent4="accent4" accent5="accent5" accent6="accent6" hlink="hlink" folHlink="folHlink"/>
  <p:sldLayoutIdLst>
    <p:sldLayoutId id="2147483838" r:id="rId1"/>
    <p:sldLayoutId id="2147483839" r:id="rId2"/>
    <p:sldLayoutId id="2147483840" r:id="rId3"/>
    <p:sldLayoutId id="2147483841" r:id="rId4"/>
    <p:sldLayoutId id="2147483842" r:id="rId5"/>
    <p:sldLayoutId id="2147483836" r:id="rId6"/>
    <p:sldLayoutId id="2147483832" r:id="rId7"/>
    <p:sldLayoutId id="2147483833" r:id="rId8"/>
    <p:sldLayoutId id="2147483834" r:id="rId9"/>
    <p:sldLayoutId id="2147483835" r:id="rId10"/>
    <p:sldLayoutId id="2147483837" r:id="rId11"/>
  </p:sldLayoutIdLst>
  <p:txStyles>
    <p:titleStyle>
      <a:lvl1pPr algn="l" defTabSz="914400" rtl="0" eaLnBrk="1" latinLnBrk="0" hangingPunct="1">
        <a:lnSpc>
          <a:spcPct val="100000"/>
        </a:lnSpc>
        <a:spcBef>
          <a:spcPct val="0"/>
        </a:spcBef>
        <a:buNone/>
        <a:defRPr sz="54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32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1A1E2D4-722C-45C6-8D61-0D6543F95C7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529A377-B53D-4CD0-8BCA-5E35DBE0DE0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C7002CC-82EB-4698-98D4-C359BD551FC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811399-A513-404D-B226-64BCC8319B05}" type="datetimeFigureOut">
              <a:rPr lang="en-US" smtClean="0"/>
              <a:t>11/7/22</a:t>
            </a:fld>
            <a:endParaRPr lang="en-US"/>
          </a:p>
        </p:txBody>
      </p:sp>
      <p:sp>
        <p:nvSpPr>
          <p:cNvPr id="5" name="Footer Placeholder 4">
            <a:extLst>
              <a:ext uri="{FF2B5EF4-FFF2-40B4-BE49-F238E27FC236}">
                <a16:creationId xmlns:a16="http://schemas.microsoft.com/office/drawing/2014/main" id="{1854788C-D8AB-4AEB-8C2B-943183320DD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C9DFAFE-3CA2-447C-8982-BDC358CF9B8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D5622CD-35CE-40A3-BD55-E82BC8B4DC43}" type="slidenum">
              <a:rPr lang="en-US" smtClean="0"/>
              <a:t>‹#›</a:t>
            </a:fld>
            <a:endParaRPr lang="en-US"/>
          </a:p>
        </p:txBody>
      </p:sp>
    </p:spTree>
    <p:extLst>
      <p:ext uri="{BB962C8B-B14F-4D97-AF65-F5344CB8AC3E}">
        <p14:creationId xmlns:p14="http://schemas.microsoft.com/office/powerpoint/2010/main" val="209033527"/>
      </p:ext>
    </p:extLst>
  </p:cSld>
  <p:clrMap bg1="lt1" tx1="dk1" bg2="lt2" tx2="dk2" accent1="accent1" accent2="accent2" accent3="accent3" accent4="accent4" accent5="accent5" accent6="accent6" hlink="hlink" folHlink="folHlink"/>
  <p:sldLayoutIdLst>
    <p:sldLayoutId id="2147483845" r:id="rId1"/>
    <p:sldLayoutId id="2147483846" r:id="rId2"/>
    <p:sldLayoutId id="2147483847" r:id="rId3"/>
    <p:sldLayoutId id="2147483848" r:id="rId4"/>
    <p:sldLayoutId id="2147483849" r:id="rId5"/>
    <p:sldLayoutId id="2147483850" r:id="rId6"/>
    <p:sldLayoutId id="2147483851" r:id="rId7"/>
    <p:sldLayoutId id="2147483852" r:id="rId8"/>
    <p:sldLayoutId id="2147483853" r:id="rId9"/>
    <p:sldLayoutId id="2147483854" r:id="rId10"/>
    <p:sldLayoutId id="214748385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BCAB65F-E1CD-4DF5-869D-309059F8B1B3}" type="datetimeFigureOut">
              <a:rPr lang="en-US" smtClean="0"/>
              <a:t>11/7/22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D85ABD7-13F5-4022-B0BE-A42311CF7076}" type="slidenum">
              <a:rPr lang="en-US" smtClean="0"/>
              <a:t>‹#›</a:t>
            </a:fld>
            <a:endParaRPr lang="en-US"/>
          </a:p>
        </p:txBody>
      </p:sp>
    </p:spTree>
    <p:extLst>
      <p:ext uri="{BB962C8B-B14F-4D97-AF65-F5344CB8AC3E}">
        <p14:creationId xmlns:p14="http://schemas.microsoft.com/office/powerpoint/2010/main" val="191479201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hyperlink" Target="https://binary-map.deviantart.com/art/Assassin-s-Creed-Black-Flag-Dive-The-Underwater-418410339" TargetMode="External"/><Relationship Id="rId2" Type="http://schemas.openxmlformats.org/officeDocument/2006/relationships/image" Target="../media/image23.jpeg"/><Relationship Id="rId1" Type="http://schemas.openxmlformats.org/officeDocument/2006/relationships/slideLayout" Target="../slideLayouts/slideLayout7.xml"/><Relationship Id="rId4" Type="http://schemas.openxmlformats.org/officeDocument/2006/relationships/hyperlink" Target="https://creativecommons.org/licenses/by-nc-nd/3.0/" TargetMode="External"/></Relationships>
</file>

<file path=ppt/slides/_rels/slide1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7.xml"/><Relationship Id="rId4" Type="http://schemas.openxmlformats.org/officeDocument/2006/relationships/hyperlink" Target="https://pngimg.com/download/88171" TargetMode="External"/></Relationships>
</file>

<file path=ppt/slides/_rels/slide1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28.gif"/><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image" Target="../media/image29.gif"/><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image" Target="../media/image32.gif"/><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hyperlink" Target="https://press.rebus.community/introductiontocommunitypsychology/chapter/history-of-community-psychology/" TargetMode="External"/><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33.gif"/><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22.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customXml" Target="../ink/ink1.xml"/><Relationship Id="rId1" Type="http://schemas.openxmlformats.org/officeDocument/2006/relationships/slideLayout" Target="../slideLayouts/slideLayout2.xml"/><Relationship Id="rId4" Type="http://schemas.openxmlformats.org/officeDocument/2006/relationships/image" Target="../media/image4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jp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hyperlink" Target="https://sscexpo.blogspot.com/2012/09/common-errors-how-to-avoid-them.html" TargetMode="External"/><Relationship Id="rId2" Type="http://schemas.openxmlformats.org/officeDocument/2006/relationships/image" Target="../media/image49.JP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50.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51.jpe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52.jpe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53.jpe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2" Type="http://schemas.openxmlformats.org/officeDocument/2006/relationships/image" Target="../media/image54.jpg"/><Relationship Id="rId1" Type="http://schemas.openxmlformats.org/officeDocument/2006/relationships/slideLayout" Target="../slideLayouts/slideLayout29.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6.xml.rels><?xml version="1.0" encoding="UTF-8" standalone="yes"?>
<Relationships xmlns="http://schemas.openxmlformats.org/package/2006/relationships"><Relationship Id="rId3" Type="http://schemas.openxmlformats.org/officeDocument/2006/relationships/hyperlink" Target="https://pixabay.com/photos/conclusion-reason-final-end-5859031/" TargetMode="External"/><Relationship Id="rId2" Type="http://schemas.openxmlformats.org/officeDocument/2006/relationships/image" Target="../media/image55.jpg"/><Relationship Id="rId1" Type="http://schemas.openxmlformats.org/officeDocument/2006/relationships/slideLayout" Target="../slideLayouts/slideLayout28.xml"/><Relationship Id="rId6" Type="http://schemas.openxmlformats.org/officeDocument/2006/relationships/hyperlink" Target="https://svgsilh.com/ko/ffc107/image/28741.html" TargetMode="External"/><Relationship Id="rId5" Type="http://schemas.openxmlformats.org/officeDocument/2006/relationships/image" Target="../media/image57.svg"/><Relationship Id="rId4" Type="http://schemas.openxmlformats.org/officeDocument/2006/relationships/image" Target="../media/image56.png"/></Relationships>
</file>

<file path=ppt/slides/_rels/slide37.xml.rels><?xml version="1.0" encoding="UTF-8" standalone="yes"?>
<Relationships xmlns="http://schemas.openxmlformats.org/package/2006/relationships"><Relationship Id="rId2" Type="http://schemas.openxmlformats.org/officeDocument/2006/relationships/image" Target="../media/image58.jpe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59.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hyperlink" Target="http://www.pngall.com/team-png" TargetMode="External"/><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policyoptions.irpp.org/magazines/november-2020/facial-recognition-is-transforming-our-borders-and-we-are-not-prepared/" TargetMode="External"/><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3" Type="http://schemas.openxmlformats.org/officeDocument/2006/relationships/hyperlink" Target="https://openclipart.org/detail/3040/fwd__bubble_hand_drawn-by-rejon-177666" TargetMode="External"/><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9.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2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Video 13">
            <a:extLst>
              <a:ext uri="{FF2B5EF4-FFF2-40B4-BE49-F238E27FC236}">
                <a16:creationId xmlns:a16="http://schemas.microsoft.com/office/drawing/2014/main" id="{578ABD11-6F30-EAEC-81CC-388D0AE8852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lum/>
          </a:blip>
          <a:srcRect t="284" r="1" b="1"/>
          <a:stretch/>
        </p:blipFill>
        <p:spPr>
          <a:xfrm>
            <a:off x="-3047" y="10"/>
            <a:ext cx="12191999" cy="6857990"/>
          </a:xfrm>
          <a:prstGeom prst="rect">
            <a:avLst/>
          </a:prstGeom>
        </p:spPr>
      </p:pic>
      <p:sp>
        <p:nvSpPr>
          <p:cNvPr id="18" name="Rectangle 17">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chemeClr val="tx1">
                  <a:alpha val="0"/>
                </a:schemeClr>
              </a:gs>
              <a:gs pos="50000">
                <a:schemeClr val="tx1">
                  <a:alpha val="35000"/>
                </a:schemeClr>
              </a:gs>
              <a:gs pos="10000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C56772A-BA7E-2586-0141-DE0846DF431F}"/>
              </a:ext>
            </a:extLst>
          </p:cNvPr>
          <p:cNvSpPr>
            <a:spLocks noGrp="1"/>
          </p:cNvSpPr>
          <p:nvPr>
            <p:ph type="ctrTitle"/>
          </p:nvPr>
        </p:nvSpPr>
        <p:spPr>
          <a:xfrm>
            <a:off x="643467" y="567565"/>
            <a:ext cx="10902016" cy="3406255"/>
          </a:xfrm>
          <a:effectLst>
            <a:outerShdw blurRad="50800" dist="38100" dir="2700000" algn="tl" rotWithShape="0">
              <a:prstClr val="black">
                <a:alpha val="40000"/>
              </a:prstClr>
            </a:outerShdw>
          </a:effectLst>
        </p:spPr>
        <p:txBody>
          <a:bodyPr>
            <a:normAutofit/>
          </a:bodyPr>
          <a:lstStyle/>
          <a:p>
            <a:pPr algn="ctr"/>
            <a:r>
              <a:rPr lang="en-US" sz="5400" dirty="0">
                <a:solidFill>
                  <a:schemeClr val="bg1"/>
                </a:solidFill>
              </a:rPr>
              <a:t>The New-art of attending students (N.A.A.S)</a:t>
            </a:r>
          </a:p>
        </p:txBody>
      </p:sp>
      <p:sp>
        <p:nvSpPr>
          <p:cNvPr id="3" name="Subtitle 2">
            <a:extLst>
              <a:ext uri="{FF2B5EF4-FFF2-40B4-BE49-F238E27FC236}">
                <a16:creationId xmlns:a16="http://schemas.microsoft.com/office/drawing/2014/main" id="{FF2AD083-9919-7C01-1203-F04EBB96A151}"/>
              </a:ext>
            </a:extLst>
          </p:cNvPr>
          <p:cNvSpPr>
            <a:spLocks noGrp="1"/>
          </p:cNvSpPr>
          <p:nvPr>
            <p:ph type="subTitle" idx="1"/>
          </p:nvPr>
        </p:nvSpPr>
        <p:spPr>
          <a:xfrm>
            <a:off x="643466" y="4133135"/>
            <a:ext cx="10902016" cy="1008767"/>
          </a:xfrm>
          <a:effectLst>
            <a:outerShdw blurRad="50800" dist="38100" dir="2700000" algn="tl" rotWithShape="0">
              <a:prstClr val="black">
                <a:alpha val="40000"/>
              </a:prstClr>
            </a:outerShdw>
          </a:effectLst>
        </p:spPr>
        <p:txBody>
          <a:bodyPr vert="horz" lIns="91440" tIns="45720" rIns="91440" bIns="45720" rtlCol="0">
            <a:normAutofit/>
          </a:bodyPr>
          <a:lstStyle/>
          <a:p>
            <a:pPr algn="ctr"/>
            <a:r>
              <a:rPr lang="en-US" sz="5400" i="1" dirty="0">
                <a:solidFill>
                  <a:schemeClr val="bg1"/>
                </a:solidFill>
                <a:latin typeface="+mj-lt"/>
              </a:rPr>
              <a:t>- The Outliers</a:t>
            </a:r>
          </a:p>
        </p:txBody>
      </p:sp>
      <p:cxnSp>
        <p:nvCxnSpPr>
          <p:cNvPr id="20" name="Straight Connector 19">
            <a:extLst>
              <a:ext uri="{FF2B5EF4-FFF2-40B4-BE49-F238E27FC236}">
                <a16:creationId xmlns:a16="http://schemas.microsoft.com/office/drawing/2014/main" id="{34E5597F-CE67-4085-9548-E6A8036DA3B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393881" y="4035362"/>
            <a:ext cx="5404237" cy="0"/>
          </a:xfrm>
          <a:prstGeom prst="line">
            <a:avLst/>
          </a:prstGeom>
          <a:ln>
            <a:solidFill>
              <a:schemeClr val="bg1"/>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89089500"/>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10"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4"/>
                                        </p:tgtEl>
                                      </p:cBhvr>
                                    </p:cmd>
                                  </p:childTnLst>
                                </p:cTn>
                              </p:par>
                            </p:childTnLst>
                          </p:cTn>
                        </p:par>
                      </p:childTnLst>
                    </p:cTn>
                  </p:par>
                </p:childTnLst>
              </p:cTn>
              <p:nextCondLst>
                <p:cond evt="onClick" delay="0">
                  <p:tgtEl>
                    <p:spTgt spid="14"/>
                  </p:tgtEl>
                </p:cond>
              </p:nextCondLst>
            </p:seq>
            <p:video>
              <p:cMediaNode mute="1">
                <p:cTn id="12" repeatCount="indefinite" fill="hold" display="0">
                  <p:stCondLst>
                    <p:cond delay="indefinite"/>
                  </p:stCondLst>
                </p:cTn>
                <p:tgtEl>
                  <p:spTgt spid="1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2" name="Rectangle 11">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person under water&#10;&#10;Description automatically generated with low confidence">
            <a:extLst>
              <a:ext uri="{FF2B5EF4-FFF2-40B4-BE49-F238E27FC236}">
                <a16:creationId xmlns:a16="http://schemas.microsoft.com/office/drawing/2014/main" id="{57DE1342-109D-2C03-B5D9-138CD7F4F023}"/>
              </a:ext>
            </a:extLst>
          </p:cNvPr>
          <p:cNvPicPr>
            <a:picLocks noChangeAspect="1"/>
          </p:cNvPicPr>
          <p:nvPr/>
        </p:nvPicPr>
        <p:blipFill rotWithShape="1">
          <a:blip r:embed="rId2">
            <a:alphaModFix amt="50000"/>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r="25"/>
          <a:stretch/>
        </p:blipFill>
        <p:spPr>
          <a:xfrm>
            <a:off x="20" y="10"/>
            <a:ext cx="12188930" cy="6857990"/>
          </a:xfrm>
          <a:prstGeom prst="rect">
            <a:avLst/>
          </a:prstGeom>
        </p:spPr>
      </p:pic>
      <p:sp>
        <p:nvSpPr>
          <p:cNvPr id="2" name="TextBox 1">
            <a:extLst>
              <a:ext uri="{FF2B5EF4-FFF2-40B4-BE49-F238E27FC236}">
                <a16:creationId xmlns:a16="http://schemas.microsoft.com/office/drawing/2014/main" id="{6F8E4DAD-01F5-A656-2F69-2C11E59200D2}"/>
              </a:ext>
            </a:extLst>
          </p:cNvPr>
          <p:cNvSpPr txBox="1"/>
          <p:nvPr/>
        </p:nvSpPr>
        <p:spPr>
          <a:xfrm>
            <a:off x="1524000" y="1122363"/>
            <a:ext cx="9144000" cy="3063240"/>
          </a:xfrm>
          <a:prstGeom prst="rect">
            <a:avLst/>
          </a:prstGeom>
        </p:spPr>
        <p:txBody>
          <a:bodyPr vert="horz" lIns="91440" tIns="45720" rIns="91440" bIns="45720" rtlCol="0" anchor="b">
            <a:normAutofit fontScale="85000" lnSpcReduction="10000"/>
          </a:bodyPr>
          <a:lstStyle/>
          <a:p>
            <a:pPr algn="ctr">
              <a:spcBef>
                <a:spcPct val="0"/>
              </a:spcBef>
              <a:spcAft>
                <a:spcPts val="600"/>
              </a:spcAft>
            </a:pPr>
            <a:r>
              <a:rPr lang="en-US" sz="10800" dirty="0">
                <a:latin typeface="+mj-lt"/>
                <a:ea typeface="+mj-ea"/>
                <a:cs typeface="+mj-cs"/>
              </a:rPr>
              <a:t>Let’s dive deep in </a:t>
            </a:r>
          </a:p>
          <a:p>
            <a:pPr algn="ctr">
              <a:spcBef>
                <a:spcPct val="0"/>
              </a:spcBef>
              <a:spcAft>
                <a:spcPts val="600"/>
              </a:spcAft>
            </a:pPr>
            <a:r>
              <a:rPr lang="en-US" sz="10800" dirty="0">
                <a:latin typeface="+mj-lt"/>
                <a:ea typeface="+mj-ea"/>
                <a:cs typeface="+mj-cs"/>
              </a:rPr>
              <a:t>Understanding algorithms</a:t>
            </a:r>
          </a:p>
        </p:txBody>
      </p:sp>
      <p:sp>
        <p:nvSpPr>
          <p:cNvPr id="14" name="Rectangle 6">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36862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6DD7DE81-F5EE-6948-0AD4-C6FA8CD79DDB}"/>
              </a:ext>
            </a:extLst>
          </p:cNvPr>
          <p:cNvSpPr txBox="1"/>
          <p:nvPr/>
        </p:nvSpPr>
        <p:spPr>
          <a:xfrm>
            <a:off x="10660968" y="6657945"/>
            <a:ext cx="1527982" cy="200055"/>
          </a:xfrm>
          <a:prstGeom prst="rect">
            <a:avLst/>
          </a:prstGeom>
          <a:solidFill>
            <a:srgbClr val="000000"/>
          </a:solidFill>
        </p:spPr>
        <p:txBody>
          <a:bodyPr wrap="none" rtlCol="0">
            <a:spAutoFit/>
          </a:bodyPr>
          <a:lstStyle/>
          <a:p>
            <a:pPr algn="r">
              <a:spcAft>
                <a:spcPts val="600"/>
              </a:spcAft>
            </a:pPr>
            <a:r>
              <a:rPr lang="en-KR" sz="700">
                <a:solidFill>
                  <a:srgbClr val="FFFFFF"/>
                </a:solidFill>
                <a:hlinkClick r:id="rId3" tooltip="https://binary-map.deviantart.com/art/Assassin-s-Creed-Black-Flag-Dive-The-Underwater-418410339">
                  <a:extLst>
                    <a:ext uri="{A12FA001-AC4F-418D-AE19-62706E023703}">
                      <ahyp:hlinkClr xmlns:ahyp="http://schemas.microsoft.com/office/drawing/2018/hyperlinkcolor" val="tx"/>
                    </a:ext>
                  </a:extLst>
                </a:hlinkClick>
              </a:rPr>
              <a:t>This Photo</a:t>
            </a:r>
            <a:r>
              <a:rPr lang="en-KR" sz="700">
                <a:solidFill>
                  <a:srgbClr val="FFFFFF"/>
                </a:solidFill>
              </a:rPr>
              <a:t> by Unknown Author is licensed under </a:t>
            </a:r>
            <a:r>
              <a:rPr lang="en-KR" sz="700">
                <a:solidFill>
                  <a:srgbClr val="FFFFFF"/>
                </a:solidFill>
                <a:hlinkClick r:id="rId4" tooltip="https://creativecommons.org/licenses/by-nc-nd/3.0/">
                  <a:extLst>
                    <a:ext uri="{A12FA001-AC4F-418D-AE19-62706E023703}">
                      <ahyp:hlinkClr xmlns:ahyp="http://schemas.microsoft.com/office/drawing/2018/hyperlinkcolor" val="tx"/>
                    </a:ext>
                  </a:extLst>
                </a:hlinkClick>
              </a:rPr>
              <a:t>CC BY-NC-ND</a:t>
            </a:r>
            <a:endParaRPr lang="en-KR" sz="700">
              <a:solidFill>
                <a:srgbClr val="FFFFFF"/>
              </a:solidFill>
            </a:endParaRPr>
          </a:p>
        </p:txBody>
      </p:sp>
    </p:spTree>
    <p:extLst>
      <p:ext uri="{BB962C8B-B14F-4D97-AF65-F5344CB8AC3E}">
        <p14:creationId xmlns:p14="http://schemas.microsoft.com/office/powerpoint/2010/main" val="2038233120"/>
      </p:ext>
    </p:extLst>
  </p:cSld>
  <p:clrMapOvr>
    <a:overrideClrMapping bg1="dk1" tx1="lt1" bg2="dk2" tx2="lt2" accent1="accent1" accent2="accent2" accent3="accent3" accent4="accent4" accent5="accent5" accent6="accent6" hlink="hlink" folHlink="folHlink"/>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B1E7E-4374-EB16-DBE7-7C5549ED827E}"/>
              </a:ext>
            </a:extLst>
          </p:cNvPr>
          <p:cNvSpPr>
            <a:spLocks noGrp="1"/>
          </p:cNvSpPr>
          <p:nvPr>
            <p:ph type="title"/>
          </p:nvPr>
        </p:nvSpPr>
        <p:spPr/>
        <p:txBody>
          <a:bodyPr>
            <a:normAutofit/>
          </a:bodyPr>
          <a:lstStyle/>
          <a:p>
            <a:r>
              <a:rPr lang="en-KR" sz="7200" dirty="0"/>
              <a:t>Face Detection (Open Cv)</a:t>
            </a:r>
          </a:p>
        </p:txBody>
      </p:sp>
      <p:sp>
        <p:nvSpPr>
          <p:cNvPr id="3" name="Content Placeholder 2">
            <a:extLst>
              <a:ext uri="{FF2B5EF4-FFF2-40B4-BE49-F238E27FC236}">
                <a16:creationId xmlns:a16="http://schemas.microsoft.com/office/drawing/2014/main" id="{D1FDBA78-BBB7-F149-2B34-9264DF207AB6}"/>
              </a:ext>
            </a:extLst>
          </p:cNvPr>
          <p:cNvSpPr>
            <a:spLocks noGrp="1"/>
          </p:cNvSpPr>
          <p:nvPr>
            <p:ph idx="1"/>
          </p:nvPr>
        </p:nvSpPr>
        <p:spPr>
          <a:xfrm>
            <a:off x="838200" y="1981200"/>
            <a:ext cx="12192000" cy="4717774"/>
          </a:xfrm>
          <a:noFill/>
        </p:spPr>
        <p:txBody>
          <a:bodyPr>
            <a:normAutofit fontScale="92500" lnSpcReduction="10000"/>
          </a:bodyPr>
          <a:lstStyle/>
          <a:p>
            <a:r>
              <a:rPr lang="en-KR" sz="3200" b="1" dirty="0"/>
              <a:t>Feature extraction</a:t>
            </a:r>
          </a:p>
          <a:p>
            <a:r>
              <a:rPr lang="en-KR" sz="3200" b="1" dirty="0"/>
              <a:t>Running OpenCv </a:t>
            </a:r>
          </a:p>
          <a:p>
            <a:r>
              <a:rPr lang="en-KR" sz="3200" b="1" dirty="0"/>
              <a:t>Haar Cascade training data addition</a:t>
            </a:r>
          </a:p>
          <a:p>
            <a:r>
              <a:rPr lang="en-KR" sz="3200" b="1" dirty="0"/>
              <a:t>OpenCV module</a:t>
            </a:r>
          </a:p>
          <a:p>
            <a:pPr lvl="2">
              <a:buFont typeface="Wingdings" pitchFamily="2" charset="2"/>
              <a:buChar char="ü"/>
            </a:pPr>
            <a:r>
              <a:rPr lang="en-KR" sz="3600" b="1" dirty="0"/>
              <a:t>detectMultiscale</a:t>
            </a:r>
          </a:p>
          <a:p>
            <a:pPr lvl="2">
              <a:buFont typeface="Wingdings" pitchFamily="2" charset="2"/>
              <a:buChar char="ü"/>
            </a:pPr>
            <a:r>
              <a:rPr lang="en-KR" sz="3600" b="1" dirty="0"/>
              <a:t>scaleFactor</a:t>
            </a:r>
          </a:p>
          <a:p>
            <a:pPr lvl="2">
              <a:buFont typeface="Wingdings" pitchFamily="2" charset="2"/>
              <a:buChar char="ü"/>
            </a:pPr>
            <a:r>
              <a:rPr lang="en-KR" sz="3600" b="1" dirty="0"/>
              <a:t>minNeighbors</a:t>
            </a:r>
          </a:p>
          <a:p>
            <a:pPr lvl="2">
              <a:buFont typeface="Wingdings" pitchFamily="2" charset="2"/>
              <a:buChar char="ü"/>
            </a:pPr>
            <a:r>
              <a:rPr lang="en-KR" sz="3600" b="1" dirty="0"/>
              <a:t>minSize</a:t>
            </a:r>
            <a:endParaRPr lang="en-KR" sz="2400" b="1" dirty="0"/>
          </a:p>
        </p:txBody>
      </p:sp>
    </p:spTree>
    <p:extLst>
      <p:ext uri="{BB962C8B-B14F-4D97-AF65-F5344CB8AC3E}">
        <p14:creationId xmlns:p14="http://schemas.microsoft.com/office/powerpoint/2010/main" val="2970256087"/>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77584FA-9FBB-BCD7-B59E-3E2A26B3011D}"/>
              </a:ext>
            </a:extLst>
          </p:cNvPr>
          <p:cNvSpPr txBox="1"/>
          <p:nvPr/>
        </p:nvSpPr>
        <p:spPr>
          <a:xfrm>
            <a:off x="1895061" y="1362269"/>
            <a:ext cx="12153268" cy="1446550"/>
          </a:xfrm>
          <a:prstGeom prst="rect">
            <a:avLst/>
          </a:prstGeom>
          <a:noFill/>
        </p:spPr>
        <p:txBody>
          <a:bodyPr wrap="square" rtlCol="0">
            <a:spAutoFit/>
          </a:bodyPr>
          <a:lstStyle/>
          <a:p>
            <a:r>
              <a:rPr lang="en-US" sz="4400" b="1" i="1" dirty="0">
                <a:solidFill>
                  <a:srgbClr val="292929"/>
                </a:solidFill>
                <a:effectLst/>
                <a:latin typeface="source-serif-pro"/>
              </a:rPr>
              <a:t>Viola-Jones Face Detection (</a:t>
            </a:r>
            <a:r>
              <a:rPr lang="en-US" sz="4400" b="1" i="1" dirty="0" err="1">
                <a:solidFill>
                  <a:srgbClr val="292929"/>
                </a:solidFill>
                <a:effectLst/>
                <a:latin typeface="source-serif-pro"/>
              </a:rPr>
              <a:t>Haar</a:t>
            </a:r>
            <a:r>
              <a:rPr lang="en-US" sz="4400" b="1" i="1" dirty="0">
                <a:solidFill>
                  <a:srgbClr val="292929"/>
                </a:solidFill>
                <a:effectLst/>
                <a:latin typeface="source-serif-pro"/>
              </a:rPr>
              <a:t> cascade</a:t>
            </a:r>
            <a:r>
              <a:rPr lang="en-US" sz="4400" b="1" i="1" dirty="0">
                <a:solidFill>
                  <a:srgbClr val="292929"/>
                </a:solidFill>
                <a:latin typeface="source-serif-pro"/>
              </a:rPr>
              <a:t>)</a:t>
            </a:r>
            <a:endParaRPr lang="en-US" sz="4400" b="1" i="1" dirty="0">
              <a:solidFill>
                <a:srgbClr val="292929"/>
              </a:solidFill>
              <a:effectLst/>
              <a:latin typeface="source-serif-pro"/>
            </a:endParaRPr>
          </a:p>
          <a:p>
            <a:endParaRPr lang="en-US" sz="4400" b="1" i="1" dirty="0">
              <a:solidFill>
                <a:srgbClr val="292929"/>
              </a:solidFill>
              <a:effectLst/>
              <a:latin typeface="source-serif-pro"/>
            </a:endParaRPr>
          </a:p>
        </p:txBody>
      </p:sp>
      <p:pic>
        <p:nvPicPr>
          <p:cNvPr id="7" name="Picture 6">
            <a:extLst>
              <a:ext uri="{FF2B5EF4-FFF2-40B4-BE49-F238E27FC236}">
                <a16:creationId xmlns:a16="http://schemas.microsoft.com/office/drawing/2014/main" id="{7F0C3B78-1A86-E9CA-AFDE-C2038F933572}"/>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2743199" y="1839087"/>
            <a:ext cx="7206343" cy="5157581"/>
          </a:xfrm>
          <a:prstGeom prst="rect">
            <a:avLst/>
          </a:prstGeom>
        </p:spPr>
      </p:pic>
      <p:sp>
        <p:nvSpPr>
          <p:cNvPr id="9" name="TextBox 8">
            <a:extLst>
              <a:ext uri="{FF2B5EF4-FFF2-40B4-BE49-F238E27FC236}">
                <a16:creationId xmlns:a16="http://schemas.microsoft.com/office/drawing/2014/main" id="{D8FDDCB5-DCC8-2334-A919-D7F1A81791E8}"/>
              </a:ext>
            </a:extLst>
          </p:cNvPr>
          <p:cNvSpPr txBox="1"/>
          <p:nvPr/>
        </p:nvSpPr>
        <p:spPr>
          <a:xfrm>
            <a:off x="4134678" y="3193774"/>
            <a:ext cx="4585252" cy="3231654"/>
          </a:xfrm>
          <a:prstGeom prst="rect">
            <a:avLst/>
          </a:prstGeom>
          <a:noFill/>
        </p:spPr>
        <p:txBody>
          <a:bodyPr wrap="square" rtlCol="0">
            <a:spAutoFit/>
          </a:bodyPr>
          <a:lstStyle/>
          <a:p>
            <a:r>
              <a:rPr lang="en-US" sz="4400" b="1" i="1" dirty="0">
                <a:solidFill>
                  <a:srgbClr val="292929"/>
                </a:solidFill>
                <a:effectLst/>
                <a:latin typeface="source-serif-pro"/>
              </a:rPr>
              <a:t>-</a:t>
            </a:r>
            <a:r>
              <a:rPr lang="en-US" sz="3200" b="1" i="1" dirty="0">
                <a:solidFill>
                  <a:srgbClr val="292929"/>
                </a:solidFill>
                <a:effectLst/>
                <a:latin typeface="source-serif-pro"/>
              </a:rPr>
              <a:t> A sequence of rescaled “square-shaped” functions which together form a wavelet family or basis.</a:t>
            </a:r>
            <a:endParaRPr lang="en-KR" sz="3200" dirty="0"/>
          </a:p>
          <a:p>
            <a:endParaRPr lang="en-KR" sz="3200" dirty="0"/>
          </a:p>
        </p:txBody>
      </p:sp>
      <p:sp>
        <p:nvSpPr>
          <p:cNvPr id="11" name="TextBox 10">
            <a:extLst>
              <a:ext uri="{FF2B5EF4-FFF2-40B4-BE49-F238E27FC236}">
                <a16:creationId xmlns:a16="http://schemas.microsoft.com/office/drawing/2014/main" id="{94653C43-5DEF-2519-51AA-BBDB9862BE92}"/>
              </a:ext>
            </a:extLst>
          </p:cNvPr>
          <p:cNvSpPr txBox="1"/>
          <p:nvPr/>
        </p:nvSpPr>
        <p:spPr>
          <a:xfrm>
            <a:off x="251791" y="0"/>
            <a:ext cx="5261114" cy="1200329"/>
          </a:xfrm>
          <a:prstGeom prst="rect">
            <a:avLst/>
          </a:prstGeom>
          <a:noFill/>
        </p:spPr>
        <p:txBody>
          <a:bodyPr wrap="square" rtlCol="0">
            <a:spAutoFit/>
          </a:bodyPr>
          <a:lstStyle/>
          <a:p>
            <a:r>
              <a:rPr lang="en-KR" sz="7200" b="1" u="sng" dirty="0"/>
              <a:t>Face</a:t>
            </a:r>
            <a:r>
              <a:rPr lang="en-KR" sz="7200" b="1" dirty="0"/>
              <a:t> </a:t>
            </a:r>
            <a:r>
              <a:rPr lang="en-KR" sz="7200" b="1" u="sng" dirty="0"/>
              <a:t>Recognition</a:t>
            </a:r>
          </a:p>
        </p:txBody>
      </p:sp>
    </p:spTree>
    <p:extLst>
      <p:ext uri="{BB962C8B-B14F-4D97-AF65-F5344CB8AC3E}">
        <p14:creationId xmlns:p14="http://schemas.microsoft.com/office/powerpoint/2010/main" val="3277719236"/>
      </p:ext>
    </p:extLst>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650EB6-1B2D-6B82-63C5-A6C7B2252D49}"/>
              </a:ext>
            </a:extLst>
          </p:cNvPr>
          <p:cNvSpPr>
            <a:spLocks noGrp="1"/>
          </p:cNvSpPr>
          <p:nvPr>
            <p:ph type="title"/>
          </p:nvPr>
        </p:nvSpPr>
        <p:spPr>
          <a:xfrm>
            <a:off x="3613845" y="4913814"/>
            <a:ext cx="10515600" cy="1325563"/>
          </a:xfrm>
        </p:spPr>
        <p:txBody>
          <a:bodyPr>
            <a:noAutofit/>
          </a:bodyPr>
          <a:lstStyle/>
          <a:p>
            <a:r>
              <a:rPr lang="en-US" sz="1600" dirty="0"/>
              <a:t>Fig. A sample of Haar features.</a:t>
            </a:r>
            <a:endParaRPr lang="en-KR" sz="1600" dirty="0"/>
          </a:p>
        </p:txBody>
      </p:sp>
      <p:pic>
        <p:nvPicPr>
          <p:cNvPr id="5" name="Content Placeholder 4" descr="A screenshot of a computer&#10;&#10;Description automatically generated with low confidence">
            <a:extLst>
              <a:ext uri="{FF2B5EF4-FFF2-40B4-BE49-F238E27FC236}">
                <a16:creationId xmlns:a16="http://schemas.microsoft.com/office/drawing/2014/main" id="{79688334-3BF6-6292-141F-4398E07311D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90452" y="88078"/>
            <a:ext cx="7513769" cy="5204274"/>
          </a:xfrm>
        </p:spPr>
      </p:pic>
    </p:spTree>
    <p:extLst>
      <p:ext uri="{BB962C8B-B14F-4D97-AF65-F5344CB8AC3E}">
        <p14:creationId xmlns:p14="http://schemas.microsoft.com/office/powerpoint/2010/main" val="3746806177"/>
      </p:ext>
    </p:extLst>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191AEF-A280-F3C4-7FF9-A3E73DC2F2B8}"/>
              </a:ext>
            </a:extLst>
          </p:cNvPr>
          <p:cNvSpPr>
            <a:spLocks noGrp="1"/>
          </p:cNvSpPr>
          <p:nvPr>
            <p:ph type="title"/>
          </p:nvPr>
        </p:nvSpPr>
        <p:spPr>
          <a:xfrm>
            <a:off x="2051050" y="4929808"/>
            <a:ext cx="10515600" cy="1325563"/>
          </a:xfrm>
        </p:spPr>
        <p:txBody>
          <a:bodyPr>
            <a:normAutofit/>
          </a:bodyPr>
          <a:lstStyle/>
          <a:p>
            <a:r>
              <a:rPr lang="en-US" sz="1800" b="0" i="0" dirty="0">
                <a:effectLst/>
                <a:latin typeface="sohne"/>
              </a:rPr>
              <a:t>Fig. If the difference is close to 1, then there is an edge detected by the </a:t>
            </a:r>
            <a:r>
              <a:rPr lang="en-US" sz="1800" b="0" i="0" dirty="0" err="1">
                <a:effectLst/>
                <a:latin typeface="sohne"/>
              </a:rPr>
              <a:t>haar</a:t>
            </a:r>
            <a:r>
              <a:rPr lang="en-US" sz="1800" b="0" i="0" dirty="0">
                <a:effectLst/>
                <a:latin typeface="sohne"/>
              </a:rPr>
              <a:t> feature.</a:t>
            </a:r>
            <a:endParaRPr lang="en-KR" sz="1800" dirty="0"/>
          </a:p>
        </p:txBody>
      </p:sp>
      <p:pic>
        <p:nvPicPr>
          <p:cNvPr id="5" name="Content Placeholder 4" descr="Calendar&#10;&#10;Description automatically generated">
            <a:extLst>
              <a:ext uri="{FF2B5EF4-FFF2-40B4-BE49-F238E27FC236}">
                <a16:creationId xmlns:a16="http://schemas.microsoft.com/office/drawing/2014/main" id="{0F30EBB8-FCC8-E11D-BE97-424AC437513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55373" y="318051"/>
            <a:ext cx="11090411" cy="4611757"/>
          </a:xfrm>
        </p:spPr>
      </p:pic>
    </p:spTree>
    <p:extLst>
      <p:ext uri="{BB962C8B-B14F-4D97-AF65-F5344CB8AC3E}">
        <p14:creationId xmlns:p14="http://schemas.microsoft.com/office/powerpoint/2010/main" val="2998982345"/>
      </p:ext>
    </p:extLst>
  </p:cSld>
  <p:clrMapOvr>
    <a:masterClrMapping/>
  </p:clrMapOvr>
  <p:transition spd="slow">
    <p:wip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DAF3F3-6696-1162-91FE-F00B84B8D3C7}"/>
              </a:ext>
            </a:extLst>
          </p:cNvPr>
          <p:cNvSpPr>
            <a:spLocks noGrp="1"/>
          </p:cNvSpPr>
          <p:nvPr>
            <p:ph type="title"/>
          </p:nvPr>
        </p:nvSpPr>
        <p:spPr>
          <a:xfrm>
            <a:off x="1381539" y="5696744"/>
            <a:ext cx="10515600" cy="1325563"/>
          </a:xfrm>
        </p:spPr>
        <p:txBody>
          <a:bodyPr>
            <a:normAutofit/>
          </a:bodyPr>
          <a:lstStyle/>
          <a:p>
            <a:r>
              <a:rPr lang="en-US" sz="2000" b="0" i="0" dirty="0">
                <a:effectLst/>
                <a:latin typeface="sohne"/>
              </a:rPr>
              <a:t>Fig. The GIF shows how a </a:t>
            </a:r>
            <a:r>
              <a:rPr lang="en-US" sz="2000" b="0" i="0" dirty="0" err="1">
                <a:effectLst/>
                <a:latin typeface="sohne"/>
              </a:rPr>
              <a:t>haar</a:t>
            </a:r>
            <a:r>
              <a:rPr lang="en-US" sz="2000" b="0" i="0" dirty="0">
                <a:effectLst/>
                <a:latin typeface="sohne"/>
              </a:rPr>
              <a:t> feature traverses on an image from its left towards its right.</a:t>
            </a:r>
            <a:endParaRPr lang="en-KR" sz="2000" dirty="0"/>
          </a:p>
        </p:txBody>
      </p:sp>
      <p:pic>
        <p:nvPicPr>
          <p:cNvPr id="5" name="Content Placeholder 4">
            <a:extLst>
              <a:ext uri="{FF2B5EF4-FFF2-40B4-BE49-F238E27FC236}">
                <a16:creationId xmlns:a16="http://schemas.microsoft.com/office/drawing/2014/main" id="{03F70FC1-7209-FB06-DB7A-11AAD313168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444460" y="384278"/>
            <a:ext cx="4891157" cy="5487138"/>
          </a:xfrm>
        </p:spPr>
      </p:pic>
    </p:spTree>
    <p:extLst>
      <p:ext uri="{BB962C8B-B14F-4D97-AF65-F5344CB8AC3E}">
        <p14:creationId xmlns:p14="http://schemas.microsoft.com/office/powerpoint/2010/main" val="4286170602"/>
      </p:ext>
    </p:extLst>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C487C2-6220-C3A3-6FDB-146BCA8DA225}"/>
              </a:ext>
            </a:extLst>
          </p:cNvPr>
          <p:cNvSpPr>
            <a:spLocks noGrp="1"/>
          </p:cNvSpPr>
          <p:nvPr>
            <p:ph type="title"/>
          </p:nvPr>
        </p:nvSpPr>
        <p:spPr>
          <a:xfrm>
            <a:off x="1368287" y="5268429"/>
            <a:ext cx="10515600" cy="1325563"/>
          </a:xfrm>
        </p:spPr>
        <p:txBody>
          <a:bodyPr>
            <a:noAutofit/>
          </a:bodyPr>
          <a:lstStyle/>
          <a:p>
            <a:r>
              <a:rPr lang="en-US" sz="1800" b="0" i="0" dirty="0">
                <a:effectLst/>
                <a:latin typeface="sohne"/>
              </a:rPr>
              <a:t>Fig. The GIF shows the making of an Integral Image. Each pixel in an Integral image is the sum of all the pixels in its left and above.</a:t>
            </a:r>
            <a:endParaRPr lang="en-KR" sz="1800" dirty="0"/>
          </a:p>
        </p:txBody>
      </p:sp>
      <p:pic>
        <p:nvPicPr>
          <p:cNvPr id="5" name="Content Placeholder 4">
            <a:extLst>
              <a:ext uri="{FF2B5EF4-FFF2-40B4-BE49-F238E27FC236}">
                <a16:creationId xmlns:a16="http://schemas.microsoft.com/office/drawing/2014/main" id="{EE217F4A-5FEB-A4FD-8080-2E8E786F088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51967" y="52663"/>
            <a:ext cx="10555080" cy="5277540"/>
          </a:xfrm>
        </p:spPr>
      </p:pic>
    </p:spTree>
    <p:extLst>
      <p:ext uri="{BB962C8B-B14F-4D97-AF65-F5344CB8AC3E}">
        <p14:creationId xmlns:p14="http://schemas.microsoft.com/office/powerpoint/2010/main" val="367226729"/>
      </p:ext>
    </p:extLst>
  </p:cSld>
  <p:clrMapOvr>
    <a:masterClrMapping/>
  </p:clrMapOvr>
  <p:transition spd="slow">
    <p:wip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41399-B566-CD1E-D60E-0B719468DB94}"/>
              </a:ext>
            </a:extLst>
          </p:cNvPr>
          <p:cNvSpPr>
            <a:spLocks noGrp="1"/>
          </p:cNvSpPr>
          <p:nvPr>
            <p:ph type="title"/>
          </p:nvPr>
        </p:nvSpPr>
        <p:spPr>
          <a:xfrm>
            <a:off x="2203174" y="5692499"/>
            <a:ext cx="10515600" cy="1325563"/>
          </a:xfrm>
        </p:spPr>
        <p:txBody>
          <a:bodyPr>
            <a:normAutofit/>
          </a:bodyPr>
          <a:lstStyle/>
          <a:p>
            <a:r>
              <a:rPr lang="en-US" sz="2400" b="0" i="0" dirty="0">
                <a:effectLst/>
                <a:latin typeface="sohne"/>
              </a:rPr>
              <a:t>Fig. Integral Image is used here to calculate the </a:t>
            </a:r>
            <a:r>
              <a:rPr lang="en-US" sz="2400" b="0" i="0" dirty="0" err="1">
                <a:effectLst/>
                <a:latin typeface="sohne"/>
              </a:rPr>
              <a:t>haar</a:t>
            </a:r>
            <a:r>
              <a:rPr lang="en-US" sz="2400" b="0" i="0" dirty="0">
                <a:effectLst/>
                <a:latin typeface="sohne"/>
              </a:rPr>
              <a:t> value.</a:t>
            </a:r>
            <a:endParaRPr lang="en-KR" sz="2400" dirty="0"/>
          </a:p>
        </p:txBody>
      </p:sp>
      <p:pic>
        <p:nvPicPr>
          <p:cNvPr id="5" name="Content Placeholder 4">
            <a:extLst>
              <a:ext uri="{FF2B5EF4-FFF2-40B4-BE49-F238E27FC236}">
                <a16:creationId xmlns:a16="http://schemas.microsoft.com/office/drawing/2014/main" id="{3CD83A83-628C-BFCF-4CEB-AC324C185C8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25782" y="424587"/>
            <a:ext cx="11632613" cy="5267912"/>
          </a:xfrm>
        </p:spPr>
      </p:pic>
    </p:spTree>
    <p:extLst>
      <p:ext uri="{BB962C8B-B14F-4D97-AF65-F5344CB8AC3E}">
        <p14:creationId xmlns:p14="http://schemas.microsoft.com/office/powerpoint/2010/main" val="4042149635"/>
      </p:ext>
    </p:extLst>
  </p:cSld>
  <p:clrMapOvr>
    <a:masterClrMapping/>
  </p:clrMapOvr>
  <p:transition spd="slow">
    <p:wip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0A4E7C-E5C4-29DB-14B2-5499187F9B88}"/>
              </a:ext>
            </a:extLst>
          </p:cNvPr>
          <p:cNvSpPr>
            <a:spLocks noGrp="1"/>
          </p:cNvSpPr>
          <p:nvPr>
            <p:ph type="title"/>
          </p:nvPr>
        </p:nvSpPr>
        <p:spPr>
          <a:xfrm>
            <a:off x="1129748" y="5891281"/>
            <a:ext cx="10515600" cy="1325563"/>
          </a:xfrm>
        </p:spPr>
        <p:txBody>
          <a:bodyPr>
            <a:noAutofit/>
          </a:bodyPr>
          <a:lstStyle/>
          <a:p>
            <a:r>
              <a:rPr lang="en-US" sz="2000" b="0" i="0" dirty="0">
                <a:effectLst/>
                <a:latin typeface="sohne"/>
              </a:rPr>
              <a:t>Fig. </a:t>
            </a:r>
            <a:r>
              <a:rPr lang="en-US" sz="2000" b="0" i="0" dirty="0" err="1">
                <a:effectLst/>
                <a:latin typeface="sohne"/>
              </a:rPr>
              <a:t>Haar</a:t>
            </a:r>
            <a:r>
              <a:rPr lang="en-US" sz="2000" b="0" i="0" dirty="0">
                <a:effectLst/>
                <a:latin typeface="sohne"/>
              </a:rPr>
              <a:t> calculation from Integral Image. This is a case where there is a sudden change of pixel intensities moving vertically from the left towards the right in the image.</a:t>
            </a:r>
            <a:endParaRPr lang="en-KR" sz="2000" dirty="0"/>
          </a:p>
        </p:txBody>
      </p:sp>
      <p:pic>
        <p:nvPicPr>
          <p:cNvPr id="5" name="Content Placeholder 4">
            <a:extLst>
              <a:ext uri="{FF2B5EF4-FFF2-40B4-BE49-F238E27FC236}">
                <a16:creationId xmlns:a16="http://schemas.microsoft.com/office/drawing/2014/main" id="{8DA9FD05-95C0-E0CF-CB61-C8CDC3C68BF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8437" y="102842"/>
            <a:ext cx="11610050" cy="5788439"/>
          </a:xfrm>
        </p:spPr>
      </p:pic>
    </p:spTree>
    <p:extLst>
      <p:ext uri="{BB962C8B-B14F-4D97-AF65-F5344CB8AC3E}">
        <p14:creationId xmlns:p14="http://schemas.microsoft.com/office/powerpoint/2010/main" val="299469717"/>
      </p:ext>
    </p:extLst>
  </p:cSld>
  <p:clrMapOvr>
    <a:masterClrMapping/>
  </p:clrMapOvr>
  <p:transition spd="slow">
    <p:wip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120E4-32E3-428D-6057-0B9A69A2702B}"/>
              </a:ext>
            </a:extLst>
          </p:cNvPr>
          <p:cNvSpPr>
            <a:spLocks noGrp="1"/>
          </p:cNvSpPr>
          <p:nvPr>
            <p:ph type="title"/>
          </p:nvPr>
        </p:nvSpPr>
        <p:spPr>
          <a:xfrm>
            <a:off x="3737113" y="5838274"/>
            <a:ext cx="10515600" cy="1325563"/>
          </a:xfrm>
        </p:spPr>
        <p:txBody>
          <a:bodyPr>
            <a:normAutofit/>
          </a:bodyPr>
          <a:lstStyle/>
          <a:p>
            <a:r>
              <a:rPr lang="en-KR" sz="2800" dirty="0"/>
              <a:t>Fig. Attentional Cascade</a:t>
            </a:r>
          </a:p>
        </p:txBody>
      </p:sp>
      <p:pic>
        <p:nvPicPr>
          <p:cNvPr id="5" name="Content Placeholder 4" descr="Graphical user interface, application&#10;&#10;Description automatically generated">
            <a:extLst>
              <a:ext uri="{FF2B5EF4-FFF2-40B4-BE49-F238E27FC236}">
                <a16:creationId xmlns:a16="http://schemas.microsoft.com/office/drawing/2014/main" id="{1B910C45-6812-B88F-61DE-E6CDDD8D5CF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88773" y="119269"/>
            <a:ext cx="9287679" cy="6001373"/>
          </a:xfrm>
        </p:spPr>
      </p:pic>
    </p:spTree>
    <p:extLst>
      <p:ext uri="{BB962C8B-B14F-4D97-AF65-F5344CB8AC3E}">
        <p14:creationId xmlns:p14="http://schemas.microsoft.com/office/powerpoint/2010/main" val="4159077558"/>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BB23106-1C4E-5F42-ABBF-E0952FA554D9}"/>
              </a:ext>
            </a:extLst>
          </p:cNvPr>
          <p:cNvSpPr>
            <a:spLocks noGrp="1"/>
          </p:cNvSpPr>
          <p:nvPr>
            <p:ph type="title"/>
          </p:nvPr>
        </p:nvSpPr>
        <p:spPr>
          <a:xfrm>
            <a:off x="576072" y="238539"/>
            <a:ext cx="11018520" cy="1434415"/>
          </a:xfrm>
        </p:spPr>
        <p:txBody>
          <a:bodyPr anchor="b">
            <a:normAutofit/>
          </a:bodyPr>
          <a:lstStyle/>
          <a:p>
            <a:r>
              <a:rPr lang="en-US" sz="7200" dirty="0"/>
              <a:t>G0al </a:t>
            </a:r>
          </a:p>
        </p:txBody>
      </p:sp>
      <p:sp>
        <p:nvSpPr>
          <p:cNvPr id="24" name="Rectangle 6">
            <a:extLst>
              <a:ext uri="{FF2B5EF4-FFF2-40B4-BE49-F238E27FC236}">
                <a16:creationId xmlns:a16="http://schemas.microsoft.com/office/drawing/2014/main" id="{3CE8AF5E-D374-4CF1-90CC-35CF73B81C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6072" y="1817073"/>
            <a:ext cx="11018520" cy="18288"/>
          </a:xfrm>
          <a:custGeom>
            <a:avLst/>
            <a:gdLst>
              <a:gd name="connsiteX0" fmla="*/ 0 w 11018520"/>
              <a:gd name="connsiteY0" fmla="*/ 0 h 18288"/>
              <a:gd name="connsiteX1" fmla="*/ 468287 w 11018520"/>
              <a:gd name="connsiteY1" fmla="*/ 0 h 18288"/>
              <a:gd name="connsiteX2" fmla="*/ 1156945 w 11018520"/>
              <a:gd name="connsiteY2" fmla="*/ 0 h 18288"/>
              <a:gd name="connsiteX3" fmla="*/ 1955787 w 11018520"/>
              <a:gd name="connsiteY3" fmla="*/ 0 h 18288"/>
              <a:gd name="connsiteX4" fmla="*/ 2313889 w 11018520"/>
              <a:gd name="connsiteY4" fmla="*/ 0 h 18288"/>
              <a:gd name="connsiteX5" fmla="*/ 2671991 w 11018520"/>
              <a:gd name="connsiteY5" fmla="*/ 0 h 18288"/>
              <a:gd name="connsiteX6" fmla="*/ 3581019 w 11018520"/>
              <a:gd name="connsiteY6" fmla="*/ 0 h 18288"/>
              <a:gd name="connsiteX7" fmla="*/ 4269677 w 11018520"/>
              <a:gd name="connsiteY7" fmla="*/ 0 h 18288"/>
              <a:gd name="connsiteX8" fmla="*/ 4627778 w 11018520"/>
              <a:gd name="connsiteY8" fmla="*/ 0 h 18288"/>
              <a:gd name="connsiteX9" fmla="*/ 5316436 w 11018520"/>
              <a:gd name="connsiteY9" fmla="*/ 0 h 18288"/>
              <a:gd name="connsiteX10" fmla="*/ 6225464 w 11018520"/>
              <a:gd name="connsiteY10" fmla="*/ 0 h 18288"/>
              <a:gd name="connsiteX11" fmla="*/ 6803936 w 11018520"/>
              <a:gd name="connsiteY11" fmla="*/ 0 h 18288"/>
              <a:gd name="connsiteX12" fmla="*/ 7382408 w 11018520"/>
              <a:gd name="connsiteY12" fmla="*/ 0 h 18288"/>
              <a:gd name="connsiteX13" fmla="*/ 8071066 w 11018520"/>
              <a:gd name="connsiteY13" fmla="*/ 0 h 18288"/>
              <a:gd name="connsiteX14" fmla="*/ 8869909 w 11018520"/>
              <a:gd name="connsiteY14" fmla="*/ 0 h 18288"/>
              <a:gd name="connsiteX15" fmla="*/ 9668751 w 11018520"/>
              <a:gd name="connsiteY15" fmla="*/ 0 h 18288"/>
              <a:gd name="connsiteX16" fmla="*/ 11018520 w 11018520"/>
              <a:gd name="connsiteY16" fmla="*/ 0 h 18288"/>
              <a:gd name="connsiteX17" fmla="*/ 11018520 w 11018520"/>
              <a:gd name="connsiteY17" fmla="*/ 18288 h 18288"/>
              <a:gd name="connsiteX18" fmla="*/ 10550233 w 11018520"/>
              <a:gd name="connsiteY18" fmla="*/ 18288 h 18288"/>
              <a:gd name="connsiteX19" fmla="*/ 9641205 w 11018520"/>
              <a:gd name="connsiteY19" fmla="*/ 18288 h 18288"/>
              <a:gd name="connsiteX20" fmla="*/ 8952548 w 11018520"/>
              <a:gd name="connsiteY20" fmla="*/ 18288 h 18288"/>
              <a:gd name="connsiteX21" fmla="*/ 8594446 w 11018520"/>
              <a:gd name="connsiteY21" fmla="*/ 18288 h 18288"/>
              <a:gd name="connsiteX22" fmla="*/ 7905788 w 11018520"/>
              <a:gd name="connsiteY22" fmla="*/ 18288 h 18288"/>
              <a:gd name="connsiteX23" fmla="*/ 7327316 w 11018520"/>
              <a:gd name="connsiteY23" fmla="*/ 18288 h 18288"/>
              <a:gd name="connsiteX24" fmla="*/ 6748844 w 11018520"/>
              <a:gd name="connsiteY24" fmla="*/ 18288 h 18288"/>
              <a:gd name="connsiteX25" fmla="*/ 6170371 w 11018520"/>
              <a:gd name="connsiteY25" fmla="*/ 18288 h 18288"/>
              <a:gd name="connsiteX26" fmla="*/ 5591899 w 11018520"/>
              <a:gd name="connsiteY26" fmla="*/ 18288 h 18288"/>
              <a:gd name="connsiteX27" fmla="*/ 4793056 w 11018520"/>
              <a:gd name="connsiteY27" fmla="*/ 18288 h 18288"/>
              <a:gd name="connsiteX28" fmla="*/ 4104399 w 11018520"/>
              <a:gd name="connsiteY28" fmla="*/ 18288 h 18288"/>
              <a:gd name="connsiteX29" fmla="*/ 3746297 w 11018520"/>
              <a:gd name="connsiteY29" fmla="*/ 18288 h 18288"/>
              <a:gd name="connsiteX30" fmla="*/ 3167825 w 11018520"/>
              <a:gd name="connsiteY30" fmla="*/ 18288 h 18288"/>
              <a:gd name="connsiteX31" fmla="*/ 2368982 w 11018520"/>
              <a:gd name="connsiteY31" fmla="*/ 18288 h 18288"/>
              <a:gd name="connsiteX32" fmla="*/ 1900695 w 11018520"/>
              <a:gd name="connsiteY32" fmla="*/ 18288 h 18288"/>
              <a:gd name="connsiteX33" fmla="*/ 991667 w 11018520"/>
              <a:gd name="connsiteY33" fmla="*/ 18288 h 18288"/>
              <a:gd name="connsiteX34" fmla="*/ 0 w 11018520"/>
              <a:gd name="connsiteY34" fmla="*/ 18288 h 18288"/>
              <a:gd name="connsiteX35" fmla="*/ 0 w 11018520"/>
              <a:gd name="connsiteY35" fmla="*/ 0 h 18288"/>
              <a:gd name="connsiteX0" fmla="*/ 0 w 11018520"/>
              <a:gd name="connsiteY0" fmla="*/ 0 h 18288"/>
              <a:gd name="connsiteX1" fmla="*/ 578472 w 11018520"/>
              <a:gd name="connsiteY1" fmla="*/ 0 h 18288"/>
              <a:gd name="connsiteX2" fmla="*/ 936574 w 11018520"/>
              <a:gd name="connsiteY2" fmla="*/ 0 h 18288"/>
              <a:gd name="connsiteX3" fmla="*/ 1845602 w 11018520"/>
              <a:gd name="connsiteY3" fmla="*/ 0 h 18288"/>
              <a:gd name="connsiteX4" fmla="*/ 2424074 w 11018520"/>
              <a:gd name="connsiteY4" fmla="*/ 0 h 18288"/>
              <a:gd name="connsiteX5" fmla="*/ 3002547 w 11018520"/>
              <a:gd name="connsiteY5" fmla="*/ 0 h 18288"/>
              <a:gd name="connsiteX6" fmla="*/ 3911575 w 11018520"/>
              <a:gd name="connsiteY6" fmla="*/ 0 h 18288"/>
              <a:gd name="connsiteX7" fmla="*/ 4379862 w 11018520"/>
              <a:gd name="connsiteY7" fmla="*/ 0 h 18288"/>
              <a:gd name="connsiteX8" fmla="*/ 5288890 w 11018520"/>
              <a:gd name="connsiteY8" fmla="*/ 0 h 18288"/>
              <a:gd name="connsiteX9" fmla="*/ 6197918 w 11018520"/>
              <a:gd name="connsiteY9" fmla="*/ 0 h 18288"/>
              <a:gd name="connsiteX10" fmla="*/ 6886575 w 11018520"/>
              <a:gd name="connsiteY10" fmla="*/ 0 h 18288"/>
              <a:gd name="connsiteX11" fmla="*/ 7795603 w 11018520"/>
              <a:gd name="connsiteY11" fmla="*/ 0 h 18288"/>
              <a:gd name="connsiteX12" fmla="*/ 8374075 w 11018520"/>
              <a:gd name="connsiteY12" fmla="*/ 0 h 18288"/>
              <a:gd name="connsiteX13" fmla="*/ 8952548 w 11018520"/>
              <a:gd name="connsiteY13" fmla="*/ 0 h 18288"/>
              <a:gd name="connsiteX14" fmla="*/ 9751390 w 11018520"/>
              <a:gd name="connsiteY14" fmla="*/ 0 h 18288"/>
              <a:gd name="connsiteX15" fmla="*/ 10329863 w 11018520"/>
              <a:gd name="connsiteY15" fmla="*/ 0 h 18288"/>
              <a:gd name="connsiteX16" fmla="*/ 11018520 w 11018520"/>
              <a:gd name="connsiteY16" fmla="*/ 0 h 18288"/>
              <a:gd name="connsiteX17" fmla="*/ 11018520 w 11018520"/>
              <a:gd name="connsiteY17" fmla="*/ 18288 h 18288"/>
              <a:gd name="connsiteX18" fmla="*/ 10219677 w 11018520"/>
              <a:gd name="connsiteY18" fmla="*/ 18288 h 18288"/>
              <a:gd name="connsiteX19" fmla="*/ 9861575 w 11018520"/>
              <a:gd name="connsiteY19" fmla="*/ 18288 h 18288"/>
              <a:gd name="connsiteX20" fmla="*/ 9393288 w 11018520"/>
              <a:gd name="connsiteY20" fmla="*/ 18288 h 18288"/>
              <a:gd name="connsiteX21" fmla="*/ 8484260 w 11018520"/>
              <a:gd name="connsiteY21" fmla="*/ 18288 h 18288"/>
              <a:gd name="connsiteX22" fmla="*/ 7795603 w 11018520"/>
              <a:gd name="connsiteY22" fmla="*/ 18288 h 18288"/>
              <a:gd name="connsiteX23" fmla="*/ 7327316 w 11018520"/>
              <a:gd name="connsiteY23" fmla="*/ 18288 h 18288"/>
              <a:gd name="connsiteX24" fmla="*/ 6638658 w 11018520"/>
              <a:gd name="connsiteY24" fmla="*/ 18288 h 18288"/>
              <a:gd name="connsiteX25" fmla="*/ 6280556 w 11018520"/>
              <a:gd name="connsiteY25" fmla="*/ 18288 h 18288"/>
              <a:gd name="connsiteX26" fmla="*/ 5922455 w 11018520"/>
              <a:gd name="connsiteY26" fmla="*/ 18288 h 18288"/>
              <a:gd name="connsiteX27" fmla="*/ 5233797 w 11018520"/>
              <a:gd name="connsiteY27" fmla="*/ 18288 h 18288"/>
              <a:gd name="connsiteX28" fmla="*/ 4765510 w 11018520"/>
              <a:gd name="connsiteY28" fmla="*/ 18288 h 18288"/>
              <a:gd name="connsiteX29" fmla="*/ 3966667 w 11018520"/>
              <a:gd name="connsiteY29" fmla="*/ 18288 h 18288"/>
              <a:gd name="connsiteX30" fmla="*/ 3498380 w 11018520"/>
              <a:gd name="connsiteY30" fmla="*/ 18288 h 18288"/>
              <a:gd name="connsiteX31" fmla="*/ 2699537 w 11018520"/>
              <a:gd name="connsiteY31" fmla="*/ 18288 h 18288"/>
              <a:gd name="connsiteX32" fmla="*/ 2341436 w 11018520"/>
              <a:gd name="connsiteY32" fmla="*/ 18288 h 18288"/>
              <a:gd name="connsiteX33" fmla="*/ 1542593 w 11018520"/>
              <a:gd name="connsiteY33" fmla="*/ 18288 h 18288"/>
              <a:gd name="connsiteX34" fmla="*/ 1074306 w 11018520"/>
              <a:gd name="connsiteY34" fmla="*/ 18288 h 18288"/>
              <a:gd name="connsiteX35" fmla="*/ 716204 w 11018520"/>
              <a:gd name="connsiteY35" fmla="*/ 18288 h 18288"/>
              <a:gd name="connsiteX36" fmla="*/ 0 w 11018520"/>
              <a:gd name="connsiteY36" fmla="*/ 18288 h 18288"/>
              <a:gd name="connsiteX37" fmla="*/ 0 w 11018520"/>
              <a:gd name="connsiteY37" fmla="*/ 0 h 18288"/>
              <a:gd name="connsiteX0" fmla="*/ 0 w 11018520"/>
              <a:gd name="connsiteY0" fmla="*/ 0 h 18288"/>
              <a:gd name="connsiteX1" fmla="*/ 468287 w 11018520"/>
              <a:gd name="connsiteY1" fmla="*/ 0 h 18288"/>
              <a:gd name="connsiteX2" fmla="*/ 1156945 w 11018520"/>
              <a:gd name="connsiteY2" fmla="*/ 0 h 18288"/>
              <a:gd name="connsiteX3" fmla="*/ 1955787 w 11018520"/>
              <a:gd name="connsiteY3" fmla="*/ 0 h 18288"/>
              <a:gd name="connsiteX4" fmla="*/ 2313889 w 11018520"/>
              <a:gd name="connsiteY4" fmla="*/ 0 h 18288"/>
              <a:gd name="connsiteX5" fmla="*/ 2671991 w 11018520"/>
              <a:gd name="connsiteY5" fmla="*/ 0 h 18288"/>
              <a:gd name="connsiteX6" fmla="*/ 3581019 w 11018520"/>
              <a:gd name="connsiteY6" fmla="*/ 0 h 18288"/>
              <a:gd name="connsiteX7" fmla="*/ 4269677 w 11018520"/>
              <a:gd name="connsiteY7" fmla="*/ 0 h 18288"/>
              <a:gd name="connsiteX8" fmla="*/ 4627778 w 11018520"/>
              <a:gd name="connsiteY8" fmla="*/ 0 h 18288"/>
              <a:gd name="connsiteX9" fmla="*/ 5316436 w 11018520"/>
              <a:gd name="connsiteY9" fmla="*/ 0 h 18288"/>
              <a:gd name="connsiteX10" fmla="*/ 6225464 w 11018520"/>
              <a:gd name="connsiteY10" fmla="*/ 0 h 18288"/>
              <a:gd name="connsiteX11" fmla="*/ 6803936 w 11018520"/>
              <a:gd name="connsiteY11" fmla="*/ 0 h 18288"/>
              <a:gd name="connsiteX12" fmla="*/ 7382408 w 11018520"/>
              <a:gd name="connsiteY12" fmla="*/ 0 h 18288"/>
              <a:gd name="connsiteX13" fmla="*/ 8071066 w 11018520"/>
              <a:gd name="connsiteY13" fmla="*/ 0 h 18288"/>
              <a:gd name="connsiteX14" fmla="*/ 8869909 w 11018520"/>
              <a:gd name="connsiteY14" fmla="*/ 0 h 18288"/>
              <a:gd name="connsiteX15" fmla="*/ 9668751 w 11018520"/>
              <a:gd name="connsiteY15" fmla="*/ 0 h 18288"/>
              <a:gd name="connsiteX16" fmla="*/ 11018520 w 11018520"/>
              <a:gd name="connsiteY16" fmla="*/ 0 h 18288"/>
              <a:gd name="connsiteX17" fmla="*/ 11018520 w 11018520"/>
              <a:gd name="connsiteY17" fmla="*/ 18288 h 18288"/>
              <a:gd name="connsiteX18" fmla="*/ 10550233 w 11018520"/>
              <a:gd name="connsiteY18" fmla="*/ 18288 h 18288"/>
              <a:gd name="connsiteX19" fmla="*/ 9641205 w 11018520"/>
              <a:gd name="connsiteY19" fmla="*/ 18288 h 18288"/>
              <a:gd name="connsiteX20" fmla="*/ 8952548 w 11018520"/>
              <a:gd name="connsiteY20" fmla="*/ 18288 h 18288"/>
              <a:gd name="connsiteX21" fmla="*/ 8594446 w 11018520"/>
              <a:gd name="connsiteY21" fmla="*/ 18288 h 18288"/>
              <a:gd name="connsiteX22" fmla="*/ 7905788 w 11018520"/>
              <a:gd name="connsiteY22" fmla="*/ 18288 h 18288"/>
              <a:gd name="connsiteX23" fmla="*/ 7327316 w 11018520"/>
              <a:gd name="connsiteY23" fmla="*/ 18288 h 18288"/>
              <a:gd name="connsiteX24" fmla="*/ 6748844 w 11018520"/>
              <a:gd name="connsiteY24" fmla="*/ 18288 h 18288"/>
              <a:gd name="connsiteX25" fmla="*/ 6170371 w 11018520"/>
              <a:gd name="connsiteY25" fmla="*/ 18288 h 18288"/>
              <a:gd name="connsiteX26" fmla="*/ 5591899 w 11018520"/>
              <a:gd name="connsiteY26" fmla="*/ 18288 h 18288"/>
              <a:gd name="connsiteX27" fmla="*/ 4793056 w 11018520"/>
              <a:gd name="connsiteY27" fmla="*/ 18288 h 18288"/>
              <a:gd name="connsiteX28" fmla="*/ 4104399 w 11018520"/>
              <a:gd name="connsiteY28" fmla="*/ 18288 h 18288"/>
              <a:gd name="connsiteX29" fmla="*/ 3746297 w 11018520"/>
              <a:gd name="connsiteY29" fmla="*/ 18288 h 18288"/>
              <a:gd name="connsiteX30" fmla="*/ 3167825 w 11018520"/>
              <a:gd name="connsiteY30" fmla="*/ 18288 h 18288"/>
              <a:gd name="connsiteX31" fmla="*/ 2368982 w 11018520"/>
              <a:gd name="connsiteY31" fmla="*/ 18288 h 18288"/>
              <a:gd name="connsiteX32" fmla="*/ 1900695 w 11018520"/>
              <a:gd name="connsiteY32" fmla="*/ 18288 h 18288"/>
              <a:gd name="connsiteX33" fmla="*/ 991667 w 11018520"/>
              <a:gd name="connsiteY33" fmla="*/ 18288 h 18288"/>
              <a:gd name="connsiteX34" fmla="*/ 0 w 11018520"/>
              <a:gd name="connsiteY34" fmla="*/ 18288 h 18288"/>
              <a:gd name="connsiteX35" fmla="*/ 0 w 11018520"/>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1018520" h="18288" fill="none" extrusionOk="0">
                <a:moveTo>
                  <a:pt x="0" y="0"/>
                </a:moveTo>
                <a:cubicBezTo>
                  <a:pt x="161897" y="29579"/>
                  <a:pt x="391457" y="20076"/>
                  <a:pt x="468287" y="0"/>
                </a:cubicBezTo>
                <a:cubicBezTo>
                  <a:pt x="540728" y="-9429"/>
                  <a:pt x="883037" y="-6169"/>
                  <a:pt x="1156945" y="0"/>
                </a:cubicBezTo>
                <a:cubicBezTo>
                  <a:pt x="1491565" y="-56944"/>
                  <a:pt x="1750884" y="56667"/>
                  <a:pt x="1955787" y="0"/>
                </a:cubicBezTo>
                <a:cubicBezTo>
                  <a:pt x="2153220" y="-25624"/>
                  <a:pt x="2228729" y="-36812"/>
                  <a:pt x="2313889" y="0"/>
                </a:cubicBezTo>
                <a:cubicBezTo>
                  <a:pt x="2403371" y="6122"/>
                  <a:pt x="2511249" y="5503"/>
                  <a:pt x="2671991" y="0"/>
                </a:cubicBezTo>
                <a:cubicBezTo>
                  <a:pt x="2795047" y="-46103"/>
                  <a:pt x="3415317" y="3771"/>
                  <a:pt x="3581019" y="0"/>
                </a:cubicBezTo>
                <a:cubicBezTo>
                  <a:pt x="3829672" y="-55304"/>
                  <a:pt x="4052207" y="-3136"/>
                  <a:pt x="4269677" y="0"/>
                </a:cubicBezTo>
                <a:cubicBezTo>
                  <a:pt x="4516990" y="-14916"/>
                  <a:pt x="4514764" y="-13164"/>
                  <a:pt x="4627778" y="0"/>
                </a:cubicBezTo>
                <a:cubicBezTo>
                  <a:pt x="4729189" y="68013"/>
                  <a:pt x="5070317" y="-20078"/>
                  <a:pt x="5316436" y="0"/>
                </a:cubicBezTo>
                <a:cubicBezTo>
                  <a:pt x="5545766" y="102044"/>
                  <a:pt x="5816617" y="22118"/>
                  <a:pt x="6225464" y="0"/>
                </a:cubicBezTo>
                <a:cubicBezTo>
                  <a:pt x="6638117" y="15451"/>
                  <a:pt x="6550406" y="-12942"/>
                  <a:pt x="6803936" y="0"/>
                </a:cubicBezTo>
                <a:cubicBezTo>
                  <a:pt x="6979654" y="3844"/>
                  <a:pt x="7150849" y="-10837"/>
                  <a:pt x="7382408" y="0"/>
                </a:cubicBezTo>
                <a:cubicBezTo>
                  <a:pt x="7507507" y="-12975"/>
                  <a:pt x="7802214" y="19514"/>
                  <a:pt x="8071066" y="0"/>
                </a:cubicBezTo>
                <a:cubicBezTo>
                  <a:pt x="8309861" y="-13689"/>
                  <a:pt x="8463728" y="-11351"/>
                  <a:pt x="8869909" y="0"/>
                </a:cubicBezTo>
                <a:cubicBezTo>
                  <a:pt x="9238101" y="-25520"/>
                  <a:pt x="9497014" y="-17364"/>
                  <a:pt x="9668751" y="0"/>
                </a:cubicBezTo>
                <a:cubicBezTo>
                  <a:pt x="9793963" y="79035"/>
                  <a:pt x="10556379" y="97120"/>
                  <a:pt x="11018520" y="0"/>
                </a:cubicBezTo>
                <a:cubicBezTo>
                  <a:pt x="11019115" y="5699"/>
                  <a:pt x="11018950" y="10114"/>
                  <a:pt x="11018520" y="18288"/>
                </a:cubicBezTo>
                <a:cubicBezTo>
                  <a:pt x="10822960" y="6543"/>
                  <a:pt x="10756137" y="20982"/>
                  <a:pt x="10550233" y="18288"/>
                </a:cubicBezTo>
                <a:cubicBezTo>
                  <a:pt x="10371504" y="-34224"/>
                  <a:pt x="9949701" y="9178"/>
                  <a:pt x="9641205" y="18288"/>
                </a:cubicBezTo>
                <a:cubicBezTo>
                  <a:pt x="9418924" y="-43624"/>
                  <a:pt x="9213232" y="66323"/>
                  <a:pt x="8952548" y="18288"/>
                </a:cubicBezTo>
                <a:cubicBezTo>
                  <a:pt x="8730159" y="-4279"/>
                  <a:pt x="8714227" y="284"/>
                  <a:pt x="8594446" y="18288"/>
                </a:cubicBezTo>
                <a:cubicBezTo>
                  <a:pt x="8531295" y="24066"/>
                  <a:pt x="8137514" y="-8335"/>
                  <a:pt x="7905788" y="18288"/>
                </a:cubicBezTo>
                <a:cubicBezTo>
                  <a:pt x="7632375" y="17300"/>
                  <a:pt x="7532644" y="31489"/>
                  <a:pt x="7327316" y="18288"/>
                </a:cubicBezTo>
                <a:cubicBezTo>
                  <a:pt x="7126020" y="32290"/>
                  <a:pt x="7006398" y="17832"/>
                  <a:pt x="6748844" y="18288"/>
                </a:cubicBezTo>
                <a:cubicBezTo>
                  <a:pt x="6539684" y="-22563"/>
                  <a:pt x="6467677" y="41493"/>
                  <a:pt x="6170371" y="18288"/>
                </a:cubicBezTo>
                <a:cubicBezTo>
                  <a:pt x="5917385" y="-27260"/>
                  <a:pt x="5764107" y="35835"/>
                  <a:pt x="5591899" y="18288"/>
                </a:cubicBezTo>
                <a:cubicBezTo>
                  <a:pt x="5469716" y="15604"/>
                  <a:pt x="4961964" y="45933"/>
                  <a:pt x="4793056" y="18288"/>
                </a:cubicBezTo>
                <a:cubicBezTo>
                  <a:pt x="4609453" y="12984"/>
                  <a:pt x="4275810" y="-33677"/>
                  <a:pt x="4104399" y="18288"/>
                </a:cubicBezTo>
                <a:cubicBezTo>
                  <a:pt x="3938967" y="30443"/>
                  <a:pt x="3930280" y="10959"/>
                  <a:pt x="3746297" y="18288"/>
                </a:cubicBezTo>
                <a:cubicBezTo>
                  <a:pt x="3608997" y="41581"/>
                  <a:pt x="3403485" y="-1258"/>
                  <a:pt x="3167825" y="18288"/>
                </a:cubicBezTo>
                <a:cubicBezTo>
                  <a:pt x="3042455" y="-61909"/>
                  <a:pt x="2776183" y="-18534"/>
                  <a:pt x="2368982" y="18288"/>
                </a:cubicBezTo>
                <a:cubicBezTo>
                  <a:pt x="2036877" y="22687"/>
                  <a:pt x="2012338" y="37967"/>
                  <a:pt x="1900695" y="18288"/>
                </a:cubicBezTo>
                <a:cubicBezTo>
                  <a:pt x="1822102" y="-13404"/>
                  <a:pt x="1182817" y="-9438"/>
                  <a:pt x="991667" y="18288"/>
                </a:cubicBezTo>
                <a:cubicBezTo>
                  <a:pt x="782763" y="33465"/>
                  <a:pt x="367283" y="92998"/>
                  <a:pt x="0" y="18288"/>
                </a:cubicBezTo>
                <a:cubicBezTo>
                  <a:pt x="-589" y="8853"/>
                  <a:pt x="-40" y="3326"/>
                  <a:pt x="0" y="0"/>
                </a:cubicBezTo>
                <a:close/>
              </a:path>
              <a:path w="11018520" h="18288" stroke="0" extrusionOk="0">
                <a:moveTo>
                  <a:pt x="0" y="0"/>
                </a:moveTo>
                <a:cubicBezTo>
                  <a:pt x="255892" y="-17955"/>
                  <a:pt x="353934" y="-12564"/>
                  <a:pt x="578472" y="0"/>
                </a:cubicBezTo>
                <a:cubicBezTo>
                  <a:pt x="810417" y="28249"/>
                  <a:pt x="807991" y="14114"/>
                  <a:pt x="936574" y="0"/>
                </a:cubicBezTo>
                <a:cubicBezTo>
                  <a:pt x="1110051" y="5285"/>
                  <a:pt x="1687485" y="-2077"/>
                  <a:pt x="1845602" y="0"/>
                </a:cubicBezTo>
                <a:cubicBezTo>
                  <a:pt x="2035646" y="46431"/>
                  <a:pt x="2292945" y="-8001"/>
                  <a:pt x="2424074" y="0"/>
                </a:cubicBezTo>
                <a:cubicBezTo>
                  <a:pt x="2546390" y="-52334"/>
                  <a:pt x="2768235" y="-32998"/>
                  <a:pt x="3002547" y="0"/>
                </a:cubicBezTo>
                <a:cubicBezTo>
                  <a:pt x="3249990" y="121024"/>
                  <a:pt x="3638476" y="-33833"/>
                  <a:pt x="3911575" y="0"/>
                </a:cubicBezTo>
                <a:cubicBezTo>
                  <a:pt x="4220772" y="9313"/>
                  <a:pt x="4202920" y="355"/>
                  <a:pt x="4379862" y="0"/>
                </a:cubicBezTo>
                <a:cubicBezTo>
                  <a:pt x="4572927" y="35684"/>
                  <a:pt x="4905722" y="8258"/>
                  <a:pt x="5288890" y="0"/>
                </a:cubicBezTo>
                <a:cubicBezTo>
                  <a:pt x="5631896" y="72419"/>
                  <a:pt x="6075134" y="-44761"/>
                  <a:pt x="6197918" y="0"/>
                </a:cubicBezTo>
                <a:cubicBezTo>
                  <a:pt x="6389284" y="-3776"/>
                  <a:pt x="6532694" y="22008"/>
                  <a:pt x="6886575" y="0"/>
                </a:cubicBezTo>
                <a:cubicBezTo>
                  <a:pt x="7230522" y="36350"/>
                  <a:pt x="7598947" y="-7814"/>
                  <a:pt x="7795603" y="0"/>
                </a:cubicBezTo>
                <a:cubicBezTo>
                  <a:pt x="7979674" y="51854"/>
                  <a:pt x="8091749" y="17070"/>
                  <a:pt x="8374075" y="0"/>
                </a:cubicBezTo>
                <a:cubicBezTo>
                  <a:pt x="8633428" y="24243"/>
                  <a:pt x="8692880" y="-15750"/>
                  <a:pt x="8952548" y="0"/>
                </a:cubicBezTo>
                <a:cubicBezTo>
                  <a:pt x="9172367" y="32659"/>
                  <a:pt x="9530837" y="-49019"/>
                  <a:pt x="9751390" y="0"/>
                </a:cubicBezTo>
                <a:cubicBezTo>
                  <a:pt x="9974988" y="-41427"/>
                  <a:pt x="10154401" y="24710"/>
                  <a:pt x="10329863" y="0"/>
                </a:cubicBezTo>
                <a:cubicBezTo>
                  <a:pt x="10514501" y="71072"/>
                  <a:pt x="10799513" y="-470"/>
                  <a:pt x="11018520" y="0"/>
                </a:cubicBezTo>
                <a:cubicBezTo>
                  <a:pt x="11018880" y="8521"/>
                  <a:pt x="11018596" y="15196"/>
                  <a:pt x="11018520" y="18288"/>
                </a:cubicBezTo>
                <a:cubicBezTo>
                  <a:pt x="10873031" y="6631"/>
                  <a:pt x="10399673" y="37263"/>
                  <a:pt x="10219677" y="18288"/>
                </a:cubicBezTo>
                <a:cubicBezTo>
                  <a:pt x="10041548" y="-3805"/>
                  <a:pt x="10036262" y="19183"/>
                  <a:pt x="9861575" y="18288"/>
                </a:cubicBezTo>
                <a:cubicBezTo>
                  <a:pt x="9738559" y="7040"/>
                  <a:pt x="9556686" y="37661"/>
                  <a:pt x="9393288" y="18288"/>
                </a:cubicBezTo>
                <a:cubicBezTo>
                  <a:pt x="9361644" y="39550"/>
                  <a:pt x="8901314" y="54047"/>
                  <a:pt x="8484260" y="18288"/>
                </a:cubicBezTo>
                <a:cubicBezTo>
                  <a:pt x="8147962" y="11751"/>
                  <a:pt x="8095940" y="39375"/>
                  <a:pt x="7795603" y="18288"/>
                </a:cubicBezTo>
                <a:cubicBezTo>
                  <a:pt x="7519983" y="-16889"/>
                  <a:pt x="7476335" y="10438"/>
                  <a:pt x="7327316" y="18288"/>
                </a:cubicBezTo>
                <a:cubicBezTo>
                  <a:pt x="7201114" y="57650"/>
                  <a:pt x="6885597" y="52685"/>
                  <a:pt x="6638658" y="18288"/>
                </a:cubicBezTo>
                <a:cubicBezTo>
                  <a:pt x="6424218" y="21932"/>
                  <a:pt x="6359652" y="18426"/>
                  <a:pt x="6280556" y="18288"/>
                </a:cubicBezTo>
                <a:cubicBezTo>
                  <a:pt x="6190200" y="-32888"/>
                  <a:pt x="6048556" y="807"/>
                  <a:pt x="5922455" y="18288"/>
                </a:cubicBezTo>
                <a:cubicBezTo>
                  <a:pt x="5898179" y="-30133"/>
                  <a:pt x="5564440" y="33389"/>
                  <a:pt x="5233797" y="18288"/>
                </a:cubicBezTo>
                <a:cubicBezTo>
                  <a:pt x="4887643" y="-14384"/>
                  <a:pt x="4968015" y="-14299"/>
                  <a:pt x="4765510" y="18288"/>
                </a:cubicBezTo>
                <a:cubicBezTo>
                  <a:pt x="4549155" y="27680"/>
                  <a:pt x="4160172" y="47180"/>
                  <a:pt x="3966667" y="18288"/>
                </a:cubicBezTo>
                <a:cubicBezTo>
                  <a:pt x="3748396" y="34192"/>
                  <a:pt x="3654857" y="41110"/>
                  <a:pt x="3498380" y="18288"/>
                </a:cubicBezTo>
                <a:cubicBezTo>
                  <a:pt x="3307223" y="-16422"/>
                  <a:pt x="3035737" y="-12286"/>
                  <a:pt x="2699537" y="18288"/>
                </a:cubicBezTo>
                <a:cubicBezTo>
                  <a:pt x="2308939" y="62440"/>
                  <a:pt x="2491658" y="45047"/>
                  <a:pt x="2341436" y="18288"/>
                </a:cubicBezTo>
                <a:cubicBezTo>
                  <a:pt x="2239170" y="51487"/>
                  <a:pt x="1860109" y="-23122"/>
                  <a:pt x="1542593" y="18288"/>
                </a:cubicBezTo>
                <a:cubicBezTo>
                  <a:pt x="1308963" y="12348"/>
                  <a:pt x="1222292" y="45212"/>
                  <a:pt x="1074306" y="18288"/>
                </a:cubicBezTo>
                <a:cubicBezTo>
                  <a:pt x="936025" y="18045"/>
                  <a:pt x="790978" y="25323"/>
                  <a:pt x="716204" y="18288"/>
                </a:cubicBezTo>
                <a:cubicBezTo>
                  <a:pt x="533665" y="-24675"/>
                  <a:pt x="312918" y="13558"/>
                  <a:pt x="0" y="18288"/>
                </a:cubicBezTo>
                <a:cubicBezTo>
                  <a:pt x="95" y="11087"/>
                  <a:pt x="-429" y="7560"/>
                  <a:pt x="0" y="0"/>
                </a:cubicBezTo>
                <a:close/>
              </a:path>
              <a:path w="11018520" h="18288" fill="none" stroke="0" extrusionOk="0">
                <a:moveTo>
                  <a:pt x="0" y="0"/>
                </a:moveTo>
                <a:cubicBezTo>
                  <a:pt x="167702" y="8246"/>
                  <a:pt x="347931" y="16706"/>
                  <a:pt x="468287" y="0"/>
                </a:cubicBezTo>
                <a:cubicBezTo>
                  <a:pt x="607108" y="11490"/>
                  <a:pt x="775013" y="8155"/>
                  <a:pt x="1156945" y="0"/>
                </a:cubicBezTo>
                <a:cubicBezTo>
                  <a:pt x="1452681" y="-12958"/>
                  <a:pt x="1718728" y="46404"/>
                  <a:pt x="1955787" y="0"/>
                </a:cubicBezTo>
                <a:cubicBezTo>
                  <a:pt x="2145620" y="-42346"/>
                  <a:pt x="2243272" y="-15235"/>
                  <a:pt x="2313889" y="0"/>
                </a:cubicBezTo>
                <a:cubicBezTo>
                  <a:pt x="2411888" y="-2703"/>
                  <a:pt x="2504394" y="-8012"/>
                  <a:pt x="2671991" y="0"/>
                </a:cubicBezTo>
                <a:cubicBezTo>
                  <a:pt x="2787539" y="-21058"/>
                  <a:pt x="3321606" y="29377"/>
                  <a:pt x="3581019" y="0"/>
                </a:cubicBezTo>
                <a:cubicBezTo>
                  <a:pt x="3827420" y="-72910"/>
                  <a:pt x="4024982" y="48041"/>
                  <a:pt x="4269677" y="0"/>
                </a:cubicBezTo>
                <a:cubicBezTo>
                  <a:pt x="4517422" y="-13570"/>
                  <a:pt x="4515074" y="-12685"/>
                  <a:pt x="4627778" y="0"/>
                </a:cubicBezTo>
                <a:cubicBezTo>
                  <a:pt x="4751607" y="-2917"/>
                  <a:pt x="5127153" y="27543"/>
                  <a:pt x="5316436" y="0"/>
                </a:cubicBezTo>
                <a:cubicBezTo>
                  <a:pt x="5473996" y="39127"/>
                  <a:pt x="5839755" y="27160"/>
                  <a:pt x="6225464" y="0"/>
                </a:cubicBezTo>
                <a:cubicBezTo>
                  <a:pt x="6647592" y="12985"/>
                  <a:pt x="6558512" y="16543"/>
                  <a:pt x="6803936" y="0"/>
                </a:cubicBezTo>
                <a:cubicBezTo>
                  <a:pt x="7072144" y="-10148"/>
                  <a:pt x="7269703" y="-51156"/>
                  <a:pt x="7382408" y="0"/>
                </a:cubicBezTo>
                <a:cubicBezTo>
                  <a:pt x="7504200" y="73958"/>
                  <a:pt x="7713402" y="20100"/>
                  <a:pt x="8071066" y="0"/>
                </a:cubicBezTo>
                <a:cubicBezTo>
                  <a:pt x="8342565" y="-37306"/>
                  <a:pt x="8445947" y="-50467"/>
                  <a:pt x="8869909" y="0"/>
                </a:cubicBezTo>
                <a:cubicBezTo>
                  <a:pt x="9223087" y="-53638"/>
                  <a:pt x="9465506" y="1851"/>
                  <a:pt x="9668751" y="0"/>
                </a:cubicBezTo>
                <a:cubicBezTo>
                  <a:pt x="9866514" y="93302"/>
                  <a:pt x="10615169" y="67120"/>
                  <a:pt x="11018520" y="0"/>
                </a:cubicBezTo>
                <a:cubicBezTo>
                  <a:pt x="11019401" y="5664"/>
                  <a:pt x="11019817" y="9219"/>
                  <a:pt x="11018520" y="18288"/>
                </a:cubicBezTo>
                <a:cubicBezTo>
                  <a:pt x="10835413" y="14374"/>
                  <a:pt x="10743865" y="23174"/>
                  <a:pt x="10550233" y="18288"/>
                </a:cubicBezTo>
                <a:cubicBezTo>
                  <a:pt x="10375552" y="42992"/>
                  <a:pt x="9900494" y="14426"/>
                  <a:pt x="9641205" y="18288"/>
                </a:cubicBezTo>
                <a:cubicBezTo>
                  <a:pt x="9391076" y="-16340"/>
                  <a:pt x="9141773" y="86534"/>
                  <a:pt x="8952548" y="18288"/>
                </a:cubicBezTo>
                <a:cubicBezTo>
                  <a:pt x="8731109" y="-3976"/>
                  <a:pt x="8701656" y="5187"/>
                  <a:pt x="8594446" y="18288"/>
                </a:cubicBezTo>
                <a:cubicBezTo>
                  <a:pt x="8478796" y="67844"/>
                  <a:pt x="8183792" y="9267"/>
                  <a:pt x="7905788" y="18288"/>
                </a:cubicBezTo>
                <a:cubicBezTo>
                  <a:pt x="7660332" y="8263"/>
                  <a:pt x="7524820" y="13393"/>
                  <a:pt x="7327316" y="18288"/>
                </a:cubicBezTo>
                <a:cubicBezTo>
                  <a:pt x="7137826" y="46408"/>
                  <a:pt x="6950301" y="37906"/>
                  <a:pt x="6748844" y="18288"/>
                </a:cubicBezTo>
                <a:cubicBezTo>
                  <a:pt x="6529016" y="-11586"/>
                  <a:pt x="6455710" y="28734"/>
                  <a:pt x="6170371" y="18288"/>
                </a:cubicBezTo>
                <a:cubicBezTo>
                  <a:pt x="5885212" y="-25613"/>
                  <a:pt x="5747937" y="21186"/>
                  <a:pt x="5591899" y="18288"/>
                </a:cubicBezTo>
                <a:cubicBezTo>
                  <a:pt x="5423496" y="-22232"/>
                  <a:pt x="5063606" y="15477"/>
                  <a:pt x="4793056" y="18288"/>
                </a:cubicBezTo>
                <a:cubicBezTo>
                  <a:pt x="4558422" y="28905"/>
                  <a:pt x="4309733" y="79713"/>
                  <a:pt x="4104399" y="18288"/>
                </a:cubicBezTo>
                <a:cubicBezTo>
                  <a:pt x="3944518" y="29710"/>
                  <a:pt x="3922805" y="21319"/>
                  <a:pt x="3746297" y="18288"/>
                </a:cubicBezTo>
                <a:cubicBezTo>
                  <a:pt x="3561178" y="42443"/>
                  <a:pt x="3343274" y="7933"/>
                  <a:pt x="3167825" y="18288"/>
                </a:cubicBezTo>
                <a:cubicBezTo>
                  <a:pt x="3025416" y="39532"/>
                  <a:pt x="2756552" y="98"/>
                  <a:pt x="2368982" y="18288"/>
                </a:cubicBezTo>
                <a:cubicBezTo>
                  <a:pt x="2029643" y="22303"/>
                  <a:pt x="2013770" y="37072"/>
                  <a:pt x="1900695" y="18288"/>
                </a:cubicBezTo>
                <a:cubicBezTo>
                  <a:pt x="1764978" y="17348"/>
                  <a:pt x="1144941" y="-24423"/>
                  <a:pt x="991667" y="18288"/>
                </a:cubicBezTo>
                <a:cubicBezTo>
                  <a:pt x="703850" y="63035"/>
                  <a:pt x="403107" y="70911"/>
                  <a:pt x="0" y="18288"/>
                </a:cubicBezTo>
                <a:cubicBezTo>
                  <a:pt x="-559" y="9754"/>
                  <a:pt x="338" y="3598"/>
                  <a:pt x="0" y="0"/>
                </a:cubicBezTo>
                <a:close/>
              </a:path>
              <a:path w="11018520" h="18288" fill="none" stroke="0" extrusionOk="0">
                <a:moveTo>
                  <a:pt x="0" y="0"/>
                </a:moveTo>
                <a:cubicBezTo>
                  <a:pt x="152029" y="21172"/>
                  <a:pt x="347412" y="19629"/>
                  <a:pt x="468287" y="0"/>
                </a:cubicBezTo>
                <a:cubicBezTo>
                  <a:pt x="594403" y="-4787"/>
                  <a:pt x="820034" y="-13110"/>
                  <a:pt x="1156945" y="0"/>
                </a:cubicBezTo>
                <a:cubicBezTo>
                  <a:pt x="1468975" y="-21279"/>
                  <a:pt x="1763640" y="44622"/>
                  <a:pt x="1955787" y="0"/>
                </a:cubicBezTo>
                <a:cubicBezTo>
                  <a:pt x="2146875" y="-37660"/>
                  <a:pt x="2228325" y="-30593"/>
                  <a:pt x="2313889" y="0"/>
                </a:cubicBezTo>
                <a:cubicBezTo>
                  <a:pt x="2420924" y="3917"/>
                  <a:pt x="2498508" y="-4855"/>
                  <a:pt x="2671991" y="0"/>
                </a:cubicBezTo>
                <a:cubicBezTo>
                  <a:pt x="2803690" y="-5441"/>
                  <a:pt x="3360258" y="20220"/>
                  <a:pt x="3581019" y="0"/>
                </a:cubicBezTo>
                <a:cubicBezTo>
                  <a:pt x="3825453" y="-78562"/>
                  <a:pt x="4057060" y="15867"/>
                  <a:pt x="4269677" y="0"/>
                </a:cubicBezTo>
                <a:cubicBezTo>
                  <a:pt x="4517199" y="-14185"/>
                  <a:pt x="4514703" y="-13544"/>
                  <a:pt x="4627778" y="0"/>
                </a:cubicBezTo>
                <a:cubicBezTo>
                  <a:pt x="4701274" y="42887"/>
                  <a:pt x="5138896" y="-9858"/>
                  <a:pt x="5316436" y="0"/>
                </a:cubicBezTo>
                <a:cubicBezTo>
                  <a:pt x="5577042" y="86975"/>
                  <a:pt x="5801281" y="1718"/>
                  <a:pt x="6225464" y="0"/>
                </a:cubicBezTo>
                <a:cubicBezTo>
                  <a:pt x="6636792" y="15984"/>
                  <a:pt x="6546819" y="-6667"/>
                  <a:pt x="6803936" y="0"/>
                </a:cubicBezTo>
                <a:cubicBezTo>
                  <a:pt x="7053176" y="23524"/>
                  <a:pt x="7245009" y="236"/>
                  <a:pt x="7382408" y="0"/>
                </a:cubicBezTo>
                <a:cubicBezTo>
                  <a:pt x="7476563" y="-21386"/>
                  <a:pt x="7845248" y="16800"/>
                  <a:pt x="8071066" y="0"/>
                </a:cubicBezTo>
                <a:cubicBezTo>
                  <a:pt x="8308472" y="-48169"/>
                  <a:pt x="8468965" y="25892"/>
                  <a:pt x="8869909" y="0"/>
                </a:cubicBezTo>
                <a:cubicBezTo>
                  <a:pt x="9234237" y="-9122"/>
                  <a:pt x="9508161" y="-26305"/>
                  <a:pt x="9668751" y="0"/>
                </a:cubicBezTo>
                <a:cubicBezTo>
                  <a:pt x="9871020" y="80918"/>
                  <a:pt x="10522045" y="94571"/>
                  <a:pt x="11018520" y="0"/>
                </a:cubicBezTo>
                <a:cubicBezTo>
                  <a:pt x="11019074" y="3891"/>
                  <a:pt x="11018181" y="10791"/>
                  <a:pt x="11018520" y="18288"/>
                </a:cubicBezTo>
                <a:cubicBezTo>
                  <a:pt x="10829921" y="11817"/>
                  <a:pt x="10755860" y="40941"/>
                  <a:pt x="10550233" y="18288"/>
                </a:cubicBezTo>
                <a:cubicBezTo>
                  <a:pt x="10418382" y="-39160"/>
                  <a:pt x="9923535" y="-35931"/>
                  <a:pt x="9641205" y="18288"/>
                </a:cubicBezTo>
                <a:cubicBezTo>
                  <a:pt x="9427376" y="-9659"/>
                  <a:pt x="9185297" y="45056"/>
                  <a:pt x="8952548" y="18288"/>
                </a:cubicBezTo>
                <a:cubicBezTo>
                  <a:pt x="8729761" y="-6169"/>
                  <a:pt x="8711270" y="942"/>
                  <a:pt x="8594446" y="18288"/>
                </a:cubicBezTo>
                <a:cubicBezTo>
                  <a:pt x="8550188" y="93026"/>
                  <a:pt x="8223147" y="6146"/>
                  <a:pt x="7905788" y="18288"/>
                </a:cubicBezTo>
                <a:cubicBezTo>
                  <a:pt x="7623424" y="12025"/>
                  <a:pt x="7548216" y="10652"/>
                  <a:pt x="7327316" y="18288"/>
                </a:cubicBezTo>
                <a:cubicBezTo>
                  <a:pt x="7133636" y="31898"/>
                  <a:pt x="7011875" y="53011"/>
                  <a:pt x="6748844" y="18288"/>
                </a:cubicBezTo>
                <a:cubicBezTo>
                  <a:pt x="6524391" y="-29077"/>
                  <a:pt x="6453454" y="57426"/>
                  <a:pt x="6170371" y="18288"/>
                </a:cubicBezTo>
                <a:cubicBezTo>
                  <a:pt x="5879125" y="2300"/>
                  <a:pt x="5753102" y="24402"/>
                  <a:pt x="5591899" y="18288"/>
                </a:cubicBezTo>
                <a:cubicBezTo>
                  <a:pt x="5481237" y="15903"/>
                  <a:pt x="5033587" y="33540"/>
                  <a:pt x="4793056" y="18288"/>
                </a:cubicBezTo>
                <a:cubicBezTo>
                  <a:pt x="4589714" y="22415"/>
                  <a:pt x="4284357" y="-31016"/>
                  <a:pt x="4104399" y="18288"/>
                </a:cubicBezTo>
                <a:cubicBezTo>
                  <a:pt x="3935203" y="31788"/>
                  <a:pt x="3930975" y="7793"/>
                  <a:pt x="3746297" y="18288"/>
                </a:cubicBezTo>
                <a:cubicBezTo>
                  <a:pt x="3593644" y="38003"/>
                  <a:pt x="3373074" y="63459"/>
                  <a:pt x="3167825" y="18288"/>
                </a:cubicBezTo>
                <a:cubicBezTo>
                  <a:pt x="3039779" y="-14347"/>
                  <a:pt x="2746047" y="-36127"/>
                  <a:pt x="2368982" y="18288"/>
                </a:cubicBezTo>
                <a:cubicBezTo>
                  <a:pt x="2029913" y="27809"/>
                  <a:pt x="2007671" y="33929"/>
                  <a:pt x="1900695" y="18288"/>
                </a:cubicBezTo>
                <a:cubicBezTo>
                  <a:pt x="1799106" y="10430"/>
                  <a:pt x="1188918" y="-58"/>
                  <a:pt x="991667" y="18288"/>
                </a:cubicBezTo>
                <a:cubicBezTo>
                  <a:pt x="767263" y="8498"/>
                  <a:pt x="410033" y="163750"/>
                  <a:pt x="0" y="18288"/>
                </a:cubicBezTo>
                <a:cubicBezTo>
                  <a:pt x="-480" y="9425"/>
                  <a:pt x="213" y="3552"/>
                  <a:pt x="0" y="0"/>
                </a:cubicBezTo>
                <a:close/>
              </a:path>
            </a:pathLst>
          </a:custGeom>
          <a:solidFill>
            <a:srgbClr val="A0C178"/>
          </a:solidFill>
          <a:ln w="38100" cap="rnd">
            <a:solidFill>
              <a:srgbClr val="A0C178"/>
            </a:solidFill>
            <a:round/>
            <a:extLst>
              <a:ext uri="{C807C97D-BFC1-408E-A445-0C87EB9F89A2}">
                <ask:lineSketchStyleProps xmlns:ask="http://schemas.microsoft.com/office/drawing/2018/sketchyshapes" sd="1219033472">
                  <a:custGeom>
                    <a:avLst/>
                    <a:gdLst>
                      <a:gd name="connsiteX0" fmla="*/ 0 w 11018520"/>
                      <a:gd name="connsiteY0" fmla="*/ 0 h 18288"/>
                      <a:gd name="connsiteX1" fmla="*/ 468287 w 11018520"/>
                      <a:gd name="connsiteY1" fmla="*/ 0 h 18288"/>
                      <a:gd name="connsiteX2" fmla="*/ 1156945 w 11018520"/>
                      <a:gd name="connsiteY2" fmla="*/ 0 h 18288"/>
                      <a:gd name="connsiteX3" fmla="*/ 1955787 w 11018520"/>
                      <a:gd name="connsiteY3" fmla="*/ 0 h 18288"/>
                      <a:gd name="connsiteX4" fmla="*/ 2313889 w 11018520"/>
                      <a:gd name="connsiteY4" fmla="*/ 0 h 18288"/>
                      <a:gd name="connsiteX5" fmla="*/ 2671991 w 11018520"/>
                      <a:gd name="connsiteY5" fmla="*/ 0 h 18288"/>
                      <a:gd name="connsiteX6" fmla="*/ 3581019 w 11018520"/>
                      <a:gd name="connsiteY6" fmla="*/ 0 h 18288"/>
                      <a:gd name="connsiteX7" fmla="*/ 4269677 w 11018520"/>
                      <a:gd name="connsiteY7" fmla="*/ 0 h 18288"/>
                      <a:gd name="connsiteX8" fmla="*/ 4627778 w 11018520"/>
                      <a:gd name="connsiteY8" fmla="*/ 0 h 18288"/>
                      <a:gd name="connsiteX9" fmla="*/ 5316436 w 11018520"/>
                      <a:gd name="connsiteY9" fmla="*/ 0 h 18288"/>
                      <a:gd name="connsiteX10" fmla="*/ 6225464 w 11018520"/>
                      <a:gd name="connsiteY10" fmla="*/ 0 h 18288"/>
                      <a:gd name="connsiteX11" fmla="*/ 6803936 w 11018520"/>
                      <a:gd name="connsiteY11" fmla="*/ 0 h 18288"/>
                      <a:gd name="connsiteX12" fmla="*/ 7382408 w 11018520"/>
                      <a:gd name="connsiteY12" fmla="*/ 0 h 18288"/>
                      <a:gd name="connsiteX13" fmla="*/ 8071066 w 11018520"/>
                      <a:gd name="connsiteY13" fmla="*/ 0 h 18288"/>
                      <a:gd name="connsiteX14" fmla="*/ 8869909 w 11018520"/>
                      <a:gd name="connsiteY14" fmla="*/ 0 h 18288"/>
                      <a:gd name="connsiteX15" fmla="*/ 9668751 w 11018520"/>
                      <a:gd name="connsiteY15" fmla="*/ 0 h 18288"/>
                      <a:gd name="connsiteX16" fmla="*/ 11018520 w 11018520"/>
                      <a:gd name="connsiteY16" fmla="*/ 0 h 18288"/>
                      <a:gd name="connsiteX17" fmla="*/ 11018520 w 11018520"/>
                      <a:gd name="connsiteY17" fmla="*/ 18288 h 18288"/>
                      <a:gd name="connsiteX18" fmla="*/ 10550233 w 11018520"/>
                      <a:gd name="connsiteY18" fmla="*/ 18288 h 18288"/>
                      <a:gd name="connsiteX19" fmla="*/ 9641205 w 11018520"/>
                      <a:gd name="connsiteY19" fmla="*/ 18288 h 18288"/>
                      <a:gd name="connsiteX20" fmla="*/ 8952548 w 11018520"/>
                      <a:gd name="connsiteY20" fmla="*/ 18288 h 18288"/>
                      <a:gd name="connsiteX21" fmla="*/ 8594446 w 11018520"/>
                      <a:gd name="connsiteY21" fmla="*/ 18288 h 18288"/>
                      <a:gd name="connsiteX22" fmla="*/ 7905788 w 11018520"/>
                      <a:gd name="connsiteY22" fmla="*/ 18288 h 18288"/>
                      <a:gd name="connsiteX23" fmla="*/ 7327316 w 11018520"/>
                      <a:gd name="connsiteY23" fmla="*/ 18288 h 18288"/>
                      <a:gd name="connsiteX24" fmla="*/ 6748844 w 11018520"/>
                      <a:gd name="connsiteY24" fmla="*/ 18288 h 18288"/>
                      <a:gd name="connsiteX25" fmla="*/ 6170371 w 11018520"/>
                      <a:gd name="connsiteY25" fmla="*/ 18288 h 18288"/>
                      <a:gd name="connsiteX26" fmla="*/ 5591899 w 11018520"/>
                      <a:gd name="connsiteY26" fmla="*/ 18288 h 18288"/>
                      <a:gd name="connsiteX27" fmla="*/ 4793056 w 11018520"/>
                      <a:gd name="connsiteY27" fmla="*/ 18288 h 18288"/>
                      <a:gd name="connsiteX28" fmla="*/ 4104399 w 11018520"/>
                      <a:gd name="connsiteY28" fmla="*/ 18288 h 18288"/>
                      <a:gd name="connsiteX29" fmla="*/ 3746297 w 11018520"/>
                      <a:gd name="connsiteY29" fmla="*/ 18288 h 18288"/>
                      <a:gd name="connsiteX30" fmla="*/ 3167825 w 11018520"/>
                      <a:gd name="connsiteY30" fmla="*/ 18288 h 18288"/>
                      <a:gd name="connsiteX31" fmla="*/ 2368982 w 11018520"/>
                      <a:gd name="connsiteY31" fmla="*/ 18288 h 18288"/>
                      <a:gd name="connsiteX32" fmla="*/ 1900695 w 11018520"/>
                      <a:gd name="connsiteY32" fmla="*/ 18288 h 18288"/>
                      <a:gd name="connsiteX33" fmla="*/ 991667 w 11018520"/>
                      <a:gd name="connsiteY33" fmla="*/ 18288 h 18288"/>
                      <a:gd name="connsiteX34" fmla="*/ 0 w 11018520"/>
                      <a:gd name="connsiteY34" fmla="*/ 18288 h 18288"/>
                      <a:gd name="connsiteX35" fmla="*/ 0 w 11018520"/>
                      <a:gd name="connsiteY35" fmla="*/ 0 h 18288"/>
                      <a:gd name="connsiteX0" fmla="*/ 0 w 11018520"/>
                      <a:gd name="connsiteY0" fmla="*/ 0 h 18288"/>
                      <a:gd name="connsiteX1" fmla="*/ 578472 w 11018520"/>
                      <a:gd name="connsiteY1" fmla="*/ 0 h 18288"/>
                      <a:gd name="connsiteX2" fmla="*/ 936574 w 11018520"/>
                      <a:gd name="connsiteY2" fmla="*/ 0 h 18288"/>
                      <a:gd name="connsiteX3" fmla="*/ 1845602 w 11018520"/>
                      <a:gd name="connsiteY3" fmla="*/ 0 h 18288"/>
                      <a:gd name="connsiteX4" fmla="*/ 2424074 w 11018520"/>
                      <a:gd name="connsiteY4" fmla="*/ 0 h 18288"/>
                      <a:gd name="connsiteX5" fmla="*/ 3002547 w 11018520"/>
                      <a:gd name="connsiteY5" fmla="*/ 0 h 18288"/>
                      <a:gd name="connsiteX6" fmla="*/ 3911575 w 11018520"/>
                      <a:gd name="connsiteY6" fmla="*/ 0 h 18288"/>
                      <a:gd name="connsiteX7" fmla="*/ 4379862 w 11018520"/>
                      <a:gd name="connsiteY7" fmla="*/ 0 h 18288"/>
                      <a:gd name="connsiteX8" fmla="*/ 5288890 w 11018520"/>
                      <a:gd name="connsiteY8" fmla="*/ 0 h 18288"/>
                      <a:gd name="connsiteX9" fmla="*/ 6197918 w 11018520"/>
                      <a:gd name="connsiteY9" fmla="*/ 0 h 18288"/>
                      <a:gd name="connsiteX10" fmla="*/ 6886575 w 11018520"/>
                      <a:gd name="connsiteY10" fmla="*/ 0 h 18288"/>
                      <a:gd name="connsiteX11" fmla="*/ 7795603 w 11018520"/>
                      <a:gd name="connsiteY11" fmla="*/ 0 h 18288"/>
                      <a:gd name="connsiteX12" fmla="*/ 8374075 w 11018520"/>
                      <a:gd name="connsiteY12" fmla="*/ 0 h 18288"/>
                      <a:gd name="connsiteX13" fmla="*/ 8952548 w 11018520"/>
                      <a:gd name="connsiteY13" fmla="*/ 0 h 18288"/>
                      <a:gd name="connsiteX14" fmla="*/ 9751390 w 11018520"/>
                      <a:gd name="connsiteY14" fmla="*/ 0 h 18288"/>
                      <a:gd name="connsiteX15" fmla="*/ 10329863 w 11018520"/>
                      <a:gd name="connsiteY15" fmla="*/ 0 h 18288"/>
                      <a:gd name="connsiteX16" fmla="*/ 11018520 w 11018520"/>
                      <a:gd name="connsiteY16" fmla="*/ 0 h 18288"/>
                      <a:gd name="connsiteX17" fmla="*/ 11018520 w 11018520"/>
                      <a:gd name="connsiteY17" fmla="*/ 18288 h 18288"/>
                      <a:gd name="connsiteX18" fmla="*/ 10219677 w 11018520"/>
                      <a:gd name="connsiteY18" fmla="*/ 18288 h 18288"/>
                      <a:gd name="connsiteX19" fmla="*/ 9861575 w 11018520"/>
                      <a:gd name="connsiteY19" fmla="*/ 18288 h 18288"/>
                      <a:gd name="connsiteX20" fmla="*/ 9393288 w 11018520"/>
                      <a:gd name="connsiteY20" fmla="*/ 18288 h 18288"/>
                      <a:gd name="connsiteX21" fmla="*/ 8484260 w 11018520"/>
                      <a:gd name="connsiteY21" fmla="*/ 18288 h 18288"/>
                      <a:gd name="connsiteX22" fmla="*/ 7795603 w 11018520"/>
                      <a:gd name="connsiteY22" fmla="*/ 18288 h 18288"/>
                      <a:gd name="connsiteX23" fmla="*/ 7327316 w 11018520"/>
                      <a:gd name="connsiteY23" fmla="*/ 18288 h 18288"/>
                      <a:gd name="connsiteX24" fmla="*/ 6638658 w 11018520"/>
                      <a:gd name="connsiteY24" fmla="*/ 18288 h 18288"/>
                      <a:gd name="connsiteX25" fmla="*/ 6280556 w 11018520"/>
                      <a:gd name="connsiteY25" fmla="*/ 18288 h 18288"/>
                      <a:gd name="connsiteX26" fmla="*/ 5922455 w 11018520"/>
                      <a:gd name="connsiteY26" fmla="*/ 18288 h 18288"/>
                      <a:gd name="connsiteX27" fmla="*/ 5233797 w 11018520"/>
                      <a:gd name="connsiteY27" fmla="*/ 18288 h 18288"/>
                      <a:gd name="connsiteX28" fmla="*/ 4765510 w 11018520"/>
                      <a:gd name="connsiteY28" fmla="*/ 18288 h 18288"/>
                      <a:gd name="connsiteX29" fmla="*/ 3966667 w 11018520"/>
                      <a:gd name="connsiteY29" fmla="*/ 18288 h 18288"/>
                      <a:gd name="connsiteX30" fmla="*/ 3498380 w 11018520"/>
                      <a:gd name="connsiteY30" fmla="*/ 18288 h 18288"/>
                      <a:gd name="connsiteX31" fmla="*/ 2699537 w 11018520"/>
                      <a:gd name="connsiteY31" fmla="*/ 18288 h 18288"/>
                      <a:gd name="connsiteX32" fmla="*/ 2341436 w 11018520"/>
                      <a:gd name="connsiteY32" fmla="*/ 18288 h 18288"/>
                      <a:gd name="connsiteX33" fmla="*/ 1542593 w 11018520"/>
                      <a:gd name="connsiteY33" fmla="*/ 18288 h 18288"/>
                      <a:gd name="connsiteX34" fmla="*/ 1074306 w 11018520"/>
                      <a:gd name="connsiteY34" fmla="*/ 18288 h 18288"/>
                      <a:gd name="connsiteX35" fmla="*/ 716204 w 11018520"/>
                      <a:gd name="connsiteY35" fmla="*/ 18288 h 18288"/>
                      <a:gd name="connsiteX36" fmla="*/ 0 w 11018520"/>
                      <a:gd name="connsiteY36" fmla="*/ 18288 h 18288"/>
                      <a:gd name="connsiteX37" fmla="*/ 0 w 1101852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1018520" h="18288" fill="none" extrusionOk="0">
                        <a:moveTo>
                          <a:pt x="0" y="0"/>
                        </a:moveTo>
                        <a:cubicBezTo>
                          <a:pt x="161096" y="26765"/>
                          <a:pt x="370138" y="11100"/>
                          <a:pt x="468287" y="0"/>
                        </a:cubicBezTo>
                        <a:cubicBezTo>
                          <a:pt x="557577" y="-12540"/>
                          <a:pt x="885500" y="-15192"/>
                          <a:pt x="1156945" y="0"/>
                        </a:cubicBezTo>
                        <a:cubicBezTo>
                          <a:pt x="1472338" y="-24563"/>
                          <a:pt x="1765038" y="36894"/>
                          <a:pt x="1955787" y="0"/>
                        </a:cubicBezTo>
                        <a:cubicBezTo>
                          <a:pt x="2153030" y="-34293"/>
                          <a:pt x="2224067" y="-32628"/>
                          <a:pt x="2313889" y="0"/>
                        </a:cubicBezTo>
                        <a:cubicBezTo>
                          <a:pt x="2404694" y="1992"/>
                          <a:pt x="2496014" y="277"/>
                          <a:pt x="2671991" y="0"/>
                        </a:cubicBezTo>
                        <a:cubicBezTo>
                          <a:pt x="2816528" y="-3475"/>
                          <a:pt x="3368199" y="12744"/>
                          <a:pt x="3581019" y="0"/>
                        </a:cubicBezTo>
                        <a:cubicBezTo>
                          <a:pt x="3828371" y="-50734"/>
                          <a:pt x="4060336" y="11314"/>
                          <a:pt x="4269677" y="0"/>
                        </a:cubicBezTo>
                        <a:cubicBezTo>
                          <a:pt x="4516925" y="-14338"/>
                          <a:pt x="4514571" y="-13576"/>
                          <a:pt x="4627778" y="0"/>
                        </a:cubicBezTo>
                        <a:cubicBezTo>
                          <a:pt x="4734037" y="48186"/>
                          <a:pt x="5112751" y="-31240"/>
                          <a:pt x="5316436" y="0"/>
                        </a:cubicBezTo>
                        <a:cubicBezTo>
                          <a:pt x="5559433" y="60762"/>
                          <a:pt x="5800511" y="-6258"/>
                          <a:pt x="6225464" y="0"/>
                        </a:cubicBezTo>
                        <a:cubicBezTo>
                          <a:pt x="6633737" y="11279"/>
                          <a:pt x="6545194" y="-8657"/>
                          <a:pt x="6803936" y="0"/>
                        </a:cubicBezTo>
                        <a:cubicBezTo>
                          <a:pt x="7052577" y="1186"/>
                          <a:pt x="7243516" y="3732"/>
                          <a:pt x="7382408" y="0"/>
                        </a:cubicBezTo>
                        <a:cubicBezTo>
                          <a:pt x="7478895" y="-15571"/>
                          <a:pt x="7853310" y="24396"/>
                          <a:pt x="8071066" y="0"/>
                        </a:cubicBezTo>
                        <a:cubicBezTo>
                          <a:pt x="8326625" y="-21032"/>
                          <a:pt x="8475283" y="2107"/>
                          <a:pt x="8869909" y="0"/>
                        </a:cubicBezTo>
                        <a:cubicBezTo>
                          <a:pt x="9236313" y="-2876"/>
                          <a:pt x="9502359" y="-25126"/>
                          <a:pt x="9668751" y="0"/>
                        </a:cubicBezTo>
                        <a:cubicBezTo>
                          <a:pt x="9797963" y="69049"/>
                          <a:pt x="10576282" y="92338"/>
                          <a:pt x="11018520" y="0"/>
                        </a:cubicBezTo>
                        <a:cubicBezTo>
                          <a:pt x="11018701" y="4563"/>
                          <a:pt x="11019360" y="10185"/>
                          <a:pt x="11018520" y="18288"/>
                        </a:cubicBezTo>
                        <a:cubicBezTo>
                          <a:pt x="10823218" y="13235"/>
                          <a:pt x="10754157" y="24773"/>
                          <a:pt x="10550233" y="18288"/>
                        </a:cubicBezTo>
                        <a:cubicBezTo>
                          <a:pt x="10356113" y="-18215"/>
                          <a:pt x="9925818" y="25627"/>
                          <a:pt x="9641205" y="18288"/>
                        </a:cubicBezTo>
                        <a:cubicBezTo>
                          <a:pt x="9388383" y="-17790"/>
                          <a:pt x="9205094" y="20382"/>
                          <a:pt x="8952548" y="18288"/>
                        </a:cubicBezTo>
                        <a:cubicBezTo>
                          <a:pt x="8728704" y="-2917"/>
                          <a:pt x="8710446" y="51"/>
                          <a:pt x="8594446" y="18288"/>
                        </a:cubicBezTo>
                        <a:cubicBezTo>
                          <a:pt x="8532290" y="36405"/>
                          <a:pt x="8171201" y="-12034"/>
                          <a:pt x="7905788" y="18288"/>
                        </a:cubicBezTo>
                        <a:cubicBezTo>
                          <a:pt x="7620804" y="3198"/>
                          <a:pt x="7540233" y="12999"/>
                          <a:pt x="7327316" y="18288"/>
                        </a:cubicBezTo>
                        <a:cubicBezTo>
                          <a:pt x="7116318" y="35697"/>
                          <a:pt x="6996884" y="40660"/>
                          <a:pt x="6748844" y="18288"/>
                        </a:cubicBezTo>
                        <a:cubicBezTo>
                          <a:pt x="6526787" y="-28256"/>
                          <a:pt x="6464923" y="45816"/>
                          <a:pt x="6170371" y="18288"/>
                        </a:cubicBezTo>
                        <a:cubicBezTo>
                          <a:pt x="5888425" y="-17601"/>
                          <a:pt x="5746210" y="32633"/>
                          <a:pt x="5591899" y="18288"/>
                        </a:cubicBezTo>
                        <a:cubicBezTo>
                          <a:pt x="5468839" y="4406"/>
                          <a:pt x="4993221" y="57675"/>
                          <a:pt x="4793056" y="18288"/>
                        </a:cubicBezTo>
                        <a:cubicBezTo>
                          <a:pt x="4590636" y="14224"/>
                          <a:pt x="4276658" y="2584"/>
                          <a:pt x="4104399" y="18288"/>
                        </a:cubicBezTo>
                        <a:cubicBezTo>
                          <a:pt x="3937032" y="31847"/>
                          <a:pt x="3928327" y="7036"/>
                          <a:pt x="3746297" y="18288"/>
                        </a:cubicBezTo>
                        <a:cubicBezTo>
                          <a:pt x="3577534" y="42267"/>
                          <a:pt x="3378756" y="24099"/>
                          <a:pt x="3167825" y="18288"/>
                        </a:cubicBezTo>
                        <a:cubicBezTo>
                          <a:pt x="3031489" y="-36237"/>
                          <a:pt x="2730462" y="-39217"/>
                          <a:pt x="2368982" y="18288"/>
                        </a:cubicBezTo>
                        <a:cubicBezTo>
                          <a:pt x="2034042" y="25143"/>
                          <a:pt x="2009764" y="37061"/>
                          <a:pt x="1900695" y="18288"/>
                        </a:cubicBezTo>
                        <a:cubicBezTo>
                          <a:pt x="1818480" y="8107"/>
                          <a:pt x="1185385" y="-3768"/>
                          <a:pt x="991667" y="18288"/>
                        </a:cubicBezTo>
                        <a:cubicBezTo>
                          <a:pt x="774340" y="-29756"/>
                          <a:pt x="384071" y="97018"/>
                          <a:pt x="0" y="18288"/>
                        </a:cubicBezTo>
                        <a:cubicBezTo>
                          <a:pt x="-570" y="9383"/>
                          <a:pt x="151" y="3492"/>
                          <a:pt x="0" y="0"/>
                        </a:cubicBezTo>
                        <a:close/>
                      </a:path>
                      <a:path w="11018520" h="18288" stroke="0" extrusionOk="0">
                        <a:moveTo>
                          <a:pt x="0" y="0"/>
                        </a:moveTo>
                        <a:cubicBezTo>
                          <a:pt x="263095" y="-26435"/>
                          <a:pt x="343519" y="-18808"/>
                          <a:pt x="578472" y="0"/>
                        </a:cubicBezTo>
                        <a:cubicBezTo>
                          <a:pt x="808850" y="28475"/>
                          <a:pt x="806107" y="13297"/>
                          <a:pt x="936574" y="0"/>
                        </a:cubicBezTo>
                        <a:cubicBezTo>
                          <a:pt x="1104573" y="1748"/>
                          <a:pt x="1691016" y="-12737"/>
                          <a:pt x="1845602" y="0"/>
                        </a:cubicBezTo>
                        <a:cubicBezTo>
                          <a:pt x="2022584" y="53893"/>
                          <a:pt x="2306281" y="-1750"/>
                          <a:pt x="2424074" y="0"/>
                        </a:cubicBezTo>
                        <a:cubicBezTo>
                          <a:pt x="2566130" y="-21020"/>
                          <a:pt x="2771698" y="-58536"/>
                          <a:pt x="3002547" y="0"/>
                        </a:cubicBezTo>
                        <a:cubicBezTo>
                          <a:pt x="3206534" y="84888"/>
                          <a:pt x="3629474" y="5390"/>
                          <a:pt x="3911575" y="0"/>
                        </a:cubicBezTo>
                        <a:cubicBezTo>
                          <a:pt x="4218446" y="13502"/>
                          <a:pt x="4200160" y="-280"/>
                          <a:pt x="4379862" y="0"/>
                        </a:cubicBezTo>
                        <a:cubicBezTo>
                          <a:pt x="4616810" y="9071"/>
                          <a:pt x="4926462" y="-28460"/>
                          <a:pt x="5288890" y="0"/>
                        </a:cubicBezTo>
                        <a:cubicBezTo>
                          <a:pt x="5618251" y="69905"/>
                          <a:pt x="6041182" y="-28432"/>
                          <a:pt x="6197918" y="0"/>
                        </a:cubicBezTo>
                        <a:cubicBezTo>
                          <a:pt x="6407464" y="22768"/>
                          <a:pt x="6544103" y="-5835"/>
                          <a:pt x="6886575" y="0"/>
                        </a:cubicBezTo>
                        <a:cubicBezTo>
                          <a:pt x="7209005" y="9126"/>
                          <a:pt x="7630302" y="-11934"/>
                          <a:pt x="7795603" y="0"/>
                        </a:cubicBezTo>
                        <a:cubicBezTo>
                          <a:pt x="7979156" y="45610"/>
                          <a:pt x="8101071" y="15428"/>
                          <a:pt x="8374075" y="0"/>
                        </a:cubicBezTo>
                        <a:cubicBezTo>
                          <a:pt x="8636049" y="13417"/>
                          <a:pt x="8699144" y="-14262"/>
                          <a:pt x="8952548" y="0"/>
                        </a:cubicBezTo>
                        <a:cubicBezTo>
                          <a:pt x="9191049" y="22098"/>
                          <a:pt x="9514179" y="7167"/>
                          <a:pt x="9751390" y="0"/>
                        </a:cubicBezTo>
                        <a:cubicBezTo>
                          <a:pt x="9991600" y="-31651"/>
                          <a:pt x="10149802" y="4664"/>
                          <a:pt x="10329863" y="0"/>
                        </a:cubicBezTo>
                        <a:cubicBezTo>
                          <a:pt x="10502093" y="36909"/>
                          <a:pt x="10761167" y="18429"/>
                          <a:pt x="11018520" y="0"/>
                        </a:cubicBezTo>
                        <a:cubicBezTo>
                          <a:pt x="11018900" y="8302"/>
                          <a:pt x="11018308" y="14788"/>
                          <a:pt x="11018520" y="18288"/>
                        </a:cubicBezTo>
                        <a:cubicBezTo>
                          <a:pt x="10858485" y="20918"/>
                          <a:pt x="10405906" y="35019"/>
                          <a:pt x="10219677" y="18288"/>
                        </a:cubicBezTo>
                        <a:cubicBezTo>
                          <a:pt x="10038620" y="-4413"/>
                          <a:pt x="10032458" y="16496"/>
                          <a:pt x="9861575" y="18288"/>
                        </a:cubicBezTo>
                        <a:cubicBezTo>
                          <a:pt x="9708669" y="31934"/>
                          <a:pt x="9550380" y="22939"/>
                          <a:pt x="9393288" y="18288"/>
                        </a:cubicBezTo>
                        <a:cubicBezTo>
                          <a:pt x="9269724" y="25582"/>
                          <a:pt x="8865652" y="31769"/>
                          <a:pt x="8484260" y="18288"/>
                        </a:cubicBezTo>
                        <a:cubicBezTo>
                          <a:pt x="8146485" y="12838"/>
                          <a:pt x="8091541" y="39607"/>
                          <a:pt x="7795603" y="18288"/>
                        </a:cubicBezTo>
                        <a:cubicBezTo>
                          <a:pt x="7517034" y="-9853"/>
                          <a:pt x="7467901" y="15128"/>
                          <a:pt x="7327316" y="18288"/>
                        </a:cubicBezTo>
                        <a:cubicBezTo>
                          <a:pt x="7197914" y="11887"/>
                          <a:pt x="6873113" y="54253"/>
                          <a:pt x="6638658" y="18288"/>
                        </a:cubicBezTo>
                        <a:cubicBezTo>
                          <a:pt x="6418972" y="30500"/>
                          <a:pt x="6362890" y="30002"/>
                          <a:pt x="6280556" y="18288"/>
                        </a:cubicBezTo>
                        <a:cubicBezTo>
                          <a:pt x="6194251" y="-26641"/>
                          <a:pt x="6027074" y="594"/>
                          <a:pt x="5922455" y="18288"/>
                        </a:cubicBezTo>
                        <a:cubicBezTo>
                          <a:pt x="5856943" y="14699"/>
                          <a:pt x="5571309" y="31683"/>
                          <a:pt x="5233797" y="18288"/>
                        </a:cubicBezTo>
                        <a:cubicBezTo>
                          <a:pt x="4900923" y="-9503"/>
                          <a:pt x="4969567" y="-8942"/>
                          <a:pt x="4765510" y="18288"/>
                        </a:cubicBezTo>
                        <a:cubicBezTo>
                          <a:pt x="4532883" y="-1066"/>
                          <a:pt x="4182034" y="25877"/>
                          <a:pt x="3966667" y="18288"/>
                        </a:cubicBezTo>
                        <a:cubicBezTo>
                          <a:pt x="3749180" y="24602"/>
                          <a:pt x="3662888" y="42332"/>
                          <a:pt x="3498380" y="18288"/>
                        </a:cubicBezTo>
                        <a:cubicBezTo>
                          <a:pt x="3306090" y="10210"/>
                          <a:pt x="3067163" y="-38220"/>
                          <a:pt x="2699537" y="18288"/>
                        </a:cubicBezTo>
                        <a:cubicBezTo>
                          <a:pt x="2314529" y="59521"/>
                          <a:pt x="2481512" y="17264"/>
                          <a:pt x="2341436" y="18288"/>
                        </a:cubicBezTo>
                        <a:cubicBezTo>
                          <a:pt x="2190919" y="69478"/>
                          <a:pt x="1836107" y="2749"/>
                          <a:pt x="1542593" y="18288"/>
                        </a:cubicBezTo>
                        <a:cubicBezTo>
                          <a:pt x="1297599" y="13918"/>
                          <a:pt x="1223662" y="38544"/>
                          <a:pt x="1074306" y="18288"/>
                        </a:cubicBezTo>
                        <a:cubicBezTo>
                          <a:pt x="926724" y="16119"/>
                          <a:pt x="799411" y="25033"/>
                          <a:pt x="716204" y="18288"/>
                        </a:cubicBezTo>
                        <a:cubicBezTo>
                          <a:pt x="590839" y="13511"/>
                          <a:pt x="306591" y="16075"/>
                          <a:pt x="0" y="18288"/>
                        </a:cubicBezTo>
                        <a:cubicBezTo>
                          <a:pt x="98" y="11241"/>
                          <a:pt x="-655" y="7485"/>
                          <a:pt x="0" y="0"/>
                        </a:cubicBezTo>
                        <a:close/>
                      </a:path>
                      <a:path w="11018520" h="18288" fill="none" stroke="0" extrusionOk="0">
                        <a:moveTo>
                          <a:pt x="0" y="0"/>
                        </a:moveTo>
                        <a:cubicBezTo>
                          <a:pt x="160502" y="9370"/>
                          <a:pt x="349588" y="9163"/>
                          <a:pt x="468287" y="0"/>
                        </a:cubicBezTo>
                        <a:cubicBezTo>
                          <a:pt x="613580" y="8107"/>
                          <a:pt x="784313" y="30637"/>
                          <a:pt x="1156945" y="0"/>
                        </a:cubicBezTo>
                        <a:cubicBezTo>
                          <a:pt x="1448906" y="-9121"/>
                          <a:pt x="1749385" y="70627"/>
                          <a:pt x="1955787" y="0"/>
                        </a:cubicBezTo>
                        <a:cubicBezTo>
                          <a:pt x="2143559" y="-42003"/>
                          <a:pt x="2238866" y="-9783"/>
                          <a:pt x="2313889" y="0"/>
                        </a:cubicBezTo>
                        <a:cubicBezTo>
                          <a:pt x="2405978" y="16956"/>
                          <a:pt x="2496656" y="720"/>
                          <a:pt x="2671991" y="0"/>
                        </a:cubicBezTo>
                        <a:cubicBezTo>
                          <a:pt x="2815022" y="-11429"/>
                          <a:pt x="3341260" y="46752"/>
                          <a:pt x="3581019" y="0"/>
                        </a:cubicBezTo>
                        <a:cubicBezTo>
                          <a:pt x="3804666" y="-65320"/>
                          <a:pt x="4002525" y="41946"/>
                          <a:pt x="4269677" y="0"/>
                        </a:cubicBezTo>
                        <a:cubicBezTo>
                          <a:pt x="4517377" y="-13989"/>
                          <a:pt x="4515028" y="-13163"/>
                          <a:pt x="4627778" y="0"/>
                        </a:cubicBezTo>
                        <a:cubicBezTo>
                          <a:pt x="4736485" y="12551"/>
                          <a:pt x="5156777" y="6797"/>
                          <a:pt x="5316436" y="0"/>
                        </a:cubicBezTo>
                        <a:cubicBezTo>
                          <a:pt x="5526503" y="44079"/>
                          <a:pt x="5812878" y="-2021"/>
                          <a:pt x="6225464" y="0"/>
                        </a:cubicBezTo>
                        <a:cubicBezTo>
                          <a:pt x="6641381" y="13530"/>
                          <a:pt x="6558586" y="18610"/>
                          <a:pt x="6803936" y="0"/>
                        </a:cubicBezTo>
                        <a:cubicBezTo>
                          <a:pt x="7075530" y="-13926"/>
                          <a:pt x="7251689" y="-51212"/>
                          <a:pt x="7382408" y="0"/>
                        </a:cubicBezTo>
                        <a:cubicBezTo>
                          <a:pt x="7475106" y="27535"/>
                          <a:pt x="7753692" y="-13559"/>
                          <a:pt x="8071066" y="0"/>
                        </a:cubicBezTo>
                        <a:cubicBezTo>
                          <a:pt x="8309307" y="-21928"/>
                          <a:pt x="8478861" y="-40200"/>
                          <a:pt x="8869909" y="0"/>
                        </a:cubicBezTo>
                        <a:cubicBezTo>
                          <a:pt x="9246017" y="-13776"/>
                          <a:pt x="9465733" y="7117"/>
                          <a:pt x="9668751" y="0"/>
                        </a:cubicBezTo>
                        <a:cubicBezTo>
                          <a:pt x="9807765" y="64303"/>
                          <a:pt x="10632891" y="32933"/>
                          <a:pt x="11018520" y="0"/>
                        </a:cubicBezTo>
                        <a:cubicBezTo>
                          <a:pt x="11019142" y="5014"/>
                          <a:pt x="11019974" y="8654"/>
                          <a:pt x="11018520" y="18288"/>
                        </a:cubicBezTo>
                        <a:cubicBezTo>
                          <a:pt x="10830784" y="21914"/>
                          <a:pt x="10750172" y="35484"/>
                          <a:pt x="10550233" y="18288"/>
                        </a:cubicBezTo>
                        <a:cubicBezTo>
                          <a:pt x="10368172" y="45415"/>
                          <a:pt x="9872652" y="63650"/>
                          <a:pt x="9641205" y="18288"/>
                        </a:cubicBezTo>
                        <a:cubicBezTo>
                          <a:pt x="9381032" y="-37697"/>
                          <a:pt x="9134271" y="41559"/>
                          <a:pt x="8952548" y="18288"/>
                        </a:cubicBezTo>
                        <a:cubicBezTo>
                          <a:pt x="8730044" y="-5573"/>
                          <a:pt x="8705472" y="7906"/>
                          <a:pt x="8594446" y="18288"/>
                        </a:cubicBezTo>
                        <a:cubicBezTo>
                          <a:pt x="8469537" y="58093"/>
                          <a:pt x="8144542" y="-5309"/>
                          <a:pt x="7905788" y="18288"/>
                        </a:cubicBezTo>
                        <a:cubicBezTo>
                          <a:pt x="7651288" y="6078"/>
                          <a:pt x="7535263" y="-391"/>
                          <a:pt x="7327316" y="18288"/>
                        </a:cubicBezTo>
                        <a:cubicBezTo>
                          <a:pt x="7146154" y="46288"/>
                          <a:pt x="6948344" y="53767"/>
                          <a:pt x="6748844" y="18288"/>
                        </a:cubicBezTo>
                        <a:cubicBezTo>
                          <a:pt x="6518122" y="-6517"/>
                          <a:pt x="6455127" y="30352"/>
                          <a:pt x="6170371" y="18288"/>
                        </a:cubicBezTo>
                        <a:cubicBezTo>
                          <a:pt x="5885461" y="-9706"/>
                          <a:pt x="5747129" y="16999"/>
                          <a:pt x="5591899" y="18288"/>
                        </a:cubicBezTo>
                        <a:cubicBezTo>
                          <a:pt x="5411488" y="-13238"/>
                          <a:pt x="5014205" y="-3094"/>
                          <a:pt x="4793056" y="18288"/>
                        </a:cubicBezTo>
                        <a:cubicBezTo>
                          <a:pt x="4574373" y="28187"/>
                          <a:pt x="4285791" y="41025"/>
                          <a:pt x="4104399" y="18288"/>
                        </a:cubicBezTo>
                        <a:cubicBezTo>
                          <a:pt x="3943453" y="32401"/>
                          <a:pt x="3921662" y="16617"/>
                          <a:pt x="3746297" y="18288"/>
                        </a:cubicBezTo>
                        <a:cubicBezTo>
                          <a:pt x="3583039" y="29770"/>
                          <a:pt x="3343597" y="303"/>
                          <a:pt x="3167825" y="18288"/>
                        </a:cubicBezTo>
                        <a:cubicBezTo>
                          <a:pt x="3031888" y="13378"/>
                          <a:pt x="2734496" y="40713"/>
                          <a:pt x="2368982" y="18288"/>
                        </a:cubicBezTo>
                        <a:cubicBezTo>
                          <a:pt x="2032074" y="25335"/>
                          <a:pt x="2009635" y="39076"/>
                          <a:pt x="1900695" y="18288"/>
                        </a:cubicBezTo>
                        <a:cubicBezTo>
                          <a:pt x="1802544" y="9010"/>
                          <a:pt x="1162345" y="-18523"/>
                          <a:pt x="991667" y="18288"/>
                        </a:cubicBezTo>
                        <a:cubicBezTo>
                          <a:pt x="747242" y="79766"/>
                          <a:pt x="423471" y="44834"/>
                          <a:pt x="0" y="18288"/>
                        </a:cubicBezTo>
                        <a:cubicBezTo>
                          <a:pt x="105" y="9128"/>
                          <a:pt x="-166" y="3828"/>
                          <a:pt x="0" y="0"/>
                        </a:cubicBezTo>
                        <a:close/>
                      </a:path>
                    </a:pathLst>
                  </a:cu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CDBCFCA9-2CEC-5C7B-FD25-2DB70655BC79}"/>
              </a:ext>
            </a:extLst>
          </p:cNvPr>
          <p:cNvSpPr>
            <a:spLocks noGrp="1"/>
          </p:cNvSpPr>
          <p:nvPr>
            <p:ph idx="1"/>
          </p:nvPr>
        </p:nvSpPr>
        <p:spPr>
          <a:xfrm>
            <a:off x="485407" y="1955201"/>
            <a:ext cx="7003838" cy="4757801"/>
          </a:xfrm>
        </p:spPr>
        <p:txBody>
          <a:bodyPr vert="horz" lIns="91440" tIns="45720" rIns="91440" bIns="45720" rtlCol="0" anchor="t">
            <a:noAutofit/>
          </a:bodyPr>
          <a:lstStyle/>
          <a:p>
            <a:pPr marL="0" indent="0">
              <a:buNone/>
            </a:pPr>
            <a:r>
              <a:rPr lang="en-US" sz="3600" dirty="0">
                <a:latin typeface="Century"/>
                <a:ea typeface="+mn-lt"/>
                <a:cs typeface="+mn-lt"/>
              </a:rPr>
              <a:t>We seek to provide a valuable attendance service for both teachers and students. Reduce manual process errors by providing automated and a reliable attendance system that uses face recognition technology.</a:t>
            </a:r>
            <a:endParaRPr lang="en-US" sz="3600" dirty="0">
              <a:latin typeface="Century"/>
            </a:endParaRPr>
          </a:p>
        </p:txBody>
      </p:sp>
      <p:pic>
        <p:nvPicPr>
          <p:cNvPr id="7" name="Picture 7" descr="Text&#10;&#10;Description automatically generated">
            <a:extLst>
              <a:ext uri="{FF2B5EF4-FFF2-40B4-BE49-F238E27FC236}">
                <a16:creationId xmlns:a16="http://schemas.microsoft.com/office/drawing/2014/main" id="{79C787B9-2F66-4DA9-BA4B-90B4E04CA030}"/>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l="4619" r="4" b="4"/>
          <a:stretch/>
        </p:blipFill>
        <p:spPr>
          <a:xfrm>
            <a:off x="7675658" y="2093976"/>
            <a:ext cx="3941064" cy="4096512"/>
          </a:xfrm>
          <a:prstGeom prst="rect">
            <a:avLst/>
          </a:prstGeom>
        </p:spPr>
      </p:pic>
      <p:sp>
        <p:nvSpPr>
          <p:cNvPr id="8" name="TextBox 7">
            <a:extLst>
              <a:ext uri="{FF2B5EF4-FFF2-40B4-BE49-F238E27FC236}">
                <a16:creationId xmlns:a16="http://schemas.microsoft.com/office/drawing/2014/main" id="{20683D2C-E8C8-82DB-6F40-C4C5BA7EFFD4}"/>
              </a:ext>
            </a:extLst>
          </p:cNvPr>
          <p:cNvSpPr txBox="1"/>
          <p:nvPr/>
        </p:nvSpPr>
        <p:spPr>
          <a:xfrm>
            <a:off x="4927600" y="8461602"/>
            <a:ext cx="2743200" cy="317500"/>
          </a:xfrm>
          <a:prstGeom prst="rect">
            <a:avLst/>
          </a:prstGeom>
        </p:spPr>
        <p:txBody>
          <a:bodyPr lIns="91440" tIns="45720" rIns="91440" bIns="45720" anchor="t">
            <a:normAutofit fontScale="92500" lnSpcReduction="20000"/>
          </a:bodyPr>
          <a:lstStyle/>
          <a:p>
            <a:endParaRPr lang="en-US" dirty="0"/>
          </a:p>
        </p:txBody>
      </p:sp>
    </p:spTree>
    <p:extLst>
      <p:ext uri="{BB962C8B-B14F-4D97-AF65-F5344CB8AC3E}">
        <p14:creationId xmlns:p14="http://schemas.microsoft.com/office/powerpoint/2010/main" val="85284661"/>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A007DE-F418-17B7-4AC3-8B9E1DB6E91F}"/>
              </a:ext>
            </a:extLst>
          </p:cNvPr>
          <p:cNvSpPr>
            <a:spLocks noGrp="1"/>
          </p:cNvSpPr>
          <p:nvPr>
            <p:ph type="title"/>
          </p:nvPr>
        </p:nvSpPr>
        <p:spPr>
          <a:xfrm>
            <a:off x="2683565" y="5730874"/>
            <a:ext cx="10515600" cy="1325563"/>
          </a:xfrm>
        </p:spPr>
        <p:txBody>
          <a:bodyPr>
            <a:normAutofit/>
          </a:bodyPr>
          <a:lstStyle/>
          <a:p>
            <a:r>
              <a:rPr lang="en-US" sz="2400" b="0" i="0" dirty="0">
                <a:effectLst/>
                <a:latin typeface="sohne"/>
              </a:rPr>
              <a:t>Fig. Feature Detection on an Image containing a face</a:t>
            </a:r>
            <a:endParaRPr lang="en-KR" sz="2400" dirty="0"/>
          </a:p>
        </p:txBody>
      </p:sp>
      <p:pic>
        <p:nvPicPr>
          <p:cNvPr id="5" name="Content Placeholder 4">
            <a:extLst>
              <a:ext uri="{FF2B5EF4-FFF2-40B4-BE49-F238E27FC236}">
                <a16:creationId xmlns:a16="http://schemas.microsoft.com/office/drawing/2014/main" id="{2BE9C94F-3192-D83A-500A-A3FDBE7334C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686175" y="464344"/>
            <a:ext cx="4819650" cy="5415534"/>
          </a:xfrm>
        </p:spPr>
      </p:pic>
    </p:spTree>
    <p:extLst>
      <p:ext uri="{BB962C8B-B14F-4D97-AF65-F5344CB8AC3E}">
        <p14:creationId xmlns:p14="http://schemas.microsoft.com/office/powerpoint/2010/main" val="557015437"/>
      </p:ext>
    </p:extLst>
  </p:cSld>
  <p:clrMapOvr>
    <a:masterClrMapping/>
  </p:clrMapOvr>
  <p:transition spd="slow">
    <p:wip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43DAA0EF-336D-4CDC-A9A2-8460363E27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FD079A19-B31E-4129-A464-7547FF05AE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090556" cy="6858000"/>
          </a:xfrm>
          <a:custGeom>
            <a:avLst/>
            <a:gdLst>
              <a:gd name="connsiteX0" fmla="*/ 0 w 4090556"/>
              <a:gd name="connsiteY0" fmla="*/ 0 h 6858000"/>
              <a:gd name="connsiteX1" fmla="*/ 4077555 w 4090556"/>
              <a:gd name="connsiteY1" fmla="*/ 0 h 6858000"/>
              <a:gd name="connsiteX2" fmla="*/ 4077574 w 4090556"/>
              <a:gd name="connsiteY2" fmla="*/ 720 h 6858000"/>
              <a:gd name="connsiteX3" fmla="*/ 4075790 w 4090556"/>
              <a:gd name="connsiteY3" fmla="*/ 575485 h 6858000"/>
              <a:gd name="connsiteX4" fmla="*/ 4076555 w 4090556"/>
              <a:gd name="connsiteY4" fmla="*/ 932245 h 6858000"/>
              <a:gd name="connsiteX5" fmla="*/ 4076555 w 4090556"/>
              <a:gd name="connsiteY5" fmla="*/ 1286711 h 6858000"/>
              <a:gd name="connsiteX6" fmla="*/ 4082288 w 4090556"/>
              <a:gd name="connsiteY6" fmla="*/ 1595180 h 6858000"/>
              <a:gd name="connsiteX7" fmla="*/ 4078211 w 4090556"/>
              <a:gd name="connsiteY7" fmla="*/ 2133123 h 6858000"/>
              <a:gd name="connsiteX8" fmla="*/ 4071968 w 4090556"/>
              <a:gd name="connsiteY8" fmla="*/ 2946025 h 6858000"/>
              <a:gd name="connsiteX9" fmla="*/ 4068401 w 4090556"/>
              <a:gd name="connsiteY9" fmla="*/ 3502061 h 6858000"/>
              <a:gd name="connsiteX10" fmla="*/ 4087513 w 4090556"/>
              <a:gd name="connsiteY10" fmla="*/ 4076061 h 6858000"/>
              <a:gd name="connsiteX11" fmla="*/ 4076938 w 4090556"/>
              <a:gd name="connsiteY11" fmla="*/ 4442632 h 6858000"/>
              <a:gd name="connsiteX12" fmla="*/ 4071459 w 4090556"/>
              <a:gd name="connsiteY12" fmla="*/ 4827550 h 6858000"/>
              <a:gd name="connsiteX13" fmla="*/ 4071459 w 4090556"/>
              <a:gd name="connsiteY13" fmla="*/ 5019945 h 6858000"/>
              <a:gd name="connsiteX14" fmla="*/ 4084200 w 4090556"/>
              <a:gd name="connsiteY14" fmla="*/ 5490104 h 6858000"/>
              <a:gd name="connsiteX15" fmla="*/ 4077446 w 4090556"/>
              <a:gd name="connsiteY15" fmla="*/ 5844569 h 6858000"/>
              <a:gd name="connsiteX16" fmla="*/ 4082544 w 4090556"/>
              <a:gd name="connsiteY16" fmla="*/ 6260195 h 6858000"/>
              <a:gd name="connsiteX17" fmla="*/ 4086110 w 4090556"/>
              <a:gd name="connsiteY17" fmla="*/ 6706145 h 6858000"/>
              <a:gd name="connsiteX18" fmla="*/ 4086135 w 4090556"/>
              <a:gd name="connsiteY18" fmla="*/ 6794562 h 6858000"/>
              <a:gd name="connsiteX19" fmla="*/ 4080334 w 4090556"/>
              <a:gd name="connsiteY19" fmla="*/ 6858000 h 6858000"/>
              <a:gd name="connsiteX20" fmla="*/ 0 w 4090556"/>
              <a:gd name="connsiteY2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090556" h="6858000">
                <a:moveTo>
                  <a:pt x="0" y="0"/>
                </a:moveTo>
                <a:lnTo>
                  <a:pt x="4077555" y="0"/>
                </a:lnTo>
                <a:lnTo>
                  <a:pt x="4077574" y="720"/>
                </a:lnTo>
                <a:cubicBezTo>
                  <a:pt x="4079358" y="192351"/>
                  <a:pt x="4064960" y="384364"/>
                  <a:pt x="4075790" y="575485"/>
                </a:cubicBezTo>
                <a:cubicBezTo>
                  <a:pt x="4082544" y="694108"/>
                  <a:pt x="4081269" y="814132"/>
                  <a:pt x="4076555" y="932245"/>
                </a:cubicBezTo>
                <a:cubicBezTo>
                  <a:pt x="4071840" y="1050357"/>
                  <a:pt x="4065470" y="1168597"/>
                  <a:pt x="4076555" y="1286711"/>
                </a:cubicBezTo>
                <a:cubicBezTo>
                  <a:pt x="4084710" y="1389317"/>
                  <a:pt x="4086621" y="1492332"/>
                  <a:pt x="4082288" y="1595180"/>
                </a:cubicBezTo>
                <a:cubicBezTo>
                  <a:pt x="4077319" y="1774452"/>
                  <a:pt x="4067637" y="1953851"/>
                  <a:pt x="4078211" y="2133123"/>
                </a:cubicBezTo>
                <a:cubicBezTo>
                  <a:pt x="4094393" y="2404260"/>
                  <a:pt x="4084710" y="2675143"/>
                  <a:pt x="4071968" y="2946025"/>
                </a:cubicBezTo>
                <a:cubicBezTo>
                  <a:pt x="4063049" y="3131413"/>
                  <a:pt x="4055659" y="3316673"/>
                  <a:pt x="4068401" y="3502061"/>
                </a:cubicBezTo>
                <a:cubicBezTo>
                  <a:pt x="4081396" y="3693182"/>
                  <a:pt x="4097323" y="3884176"/>
                  <a:pt x="4087513" y="4076061"/>
                </a:cubicBezTo>
                <a:cubicBezTo>
                  <a:pt x="4081142" y="4198251"/>
                  <a:pt x="4069037" y="4320315"/>
                  <a:pt x="4076938" y="4442632"/>
                </a:cubicBezTo>
                <a:cubicBezTo>
                  <a:pt x="4083270" y="4570925"/>
                  <a:pt x="4081435" y="4699486"/>
                  <a:pt x="4071459" y="4827550"/>
                </a:cubicBezTo>
                <a:cubicBezTo>
                  <a:pt x="4065725" y="4891550"/>
                  <a:pt x="4065725" y="4955945"/>
                  <a:pt x="4071459" y="5019945"/>
                </a:cubicBezTo>
                <a:cubicBezTo>
                  <a:pt x="4087742" y="5176105"/>
                  <a:pt x="4091997" y="5333296"/>
                  <a:pt x="4084200" y="5490104"/>
                </a:cubicBezTo>
                <a:cubicBezTo>
                  <a:pt x="4079740" y="5608217"/>
                  <a:pt x="4071968" y="5726202"/>
                  <a:pt x="4077446" y="5844569"/>
                </a:cubicBezTo>
                <a:cubicBezTo>
                  <a:pt x="4083944" y="5983069"/>
                  <a:pt x="4088914" y="6121696"/>
                  <a:pt x="4082544" y="6260195"/>
                </a:cubicBezTo>
                <a:cubicBezTo>
                  <a:pt x="4075841" y="6408803"/>
                  <a:pt x="4077026" y="6557662"/>
                  <a:pt x="4086110" y="6706145"/>
                </a:cubicBezTo>
                <a:cubicBezTo>
                  <a:pt x="4087467" y="6735616"/>
                  <a:pt x="4087474" y="6765120"/>
                  <a:pt x="4086135" y="6794562"/>
                </a:cubicBezTo>
                <a:lnTo>
                  <a:pt x="4080334" y="6858000"/>
                </a:ln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7C49C0E3-CAB1-D330-94B7-3D37FC5FA626}"/>
              </a:ext>
            </a:extLst>
          </p:cNvPr>
          <p:cNvSpPr>
            <a:spLocks noGrp="1"/>
          </p:cNvSpPr>
          <p:nvPr>
            <p:ph type="title"/>
          </p:nvPr>
        </p:nvSpPr>
        <p:spPr>
          <a:xfrm>
            <a:off x="635001" y="640823"/>
            <a:ext cx="3103194" cy="5583148"/>
          </a:xfrm>
        </p:spPr>
        <p:txBody>
          <a:bodyPr anchor="ctr">
            <a:normAutofit/>
          </a:bodyPr>
          <a:lstStyle/>
          <a:p>
            <a:r>
              <a:rPr lang="en-US" dirty="0">
                <a:solidFill>
                  <a:schemeClr val="bg1"/>
                </a:solidFill>
              </a:rPr>
              <a:t>Features of our project</a:t>
            </a:r>
          </a:p>
        </p:txBody>
      </p:sp>
      <p:graphicFrame>
        <p:nvGraphicFramePr>
          <p:cNvPr id="24" name="Content Placeholder 2">
            <a:extLst>
              <a:ext uri="{FF2B5EF4-FFF2-40B4-BE49-F238E27FC236}">
                <a16:creationId xmlns:a16="http://schemas.microsoft.com/office/drawing/2014/main" id="{711CCC2F-FD24-5208-9F0F-CACEFED924C9}"/>
              </a:ext>
            </a:extLst>
          </p:cNvPr>
          <p:cNvGraphicFramePr>
            <a:graphicFrameLocks noGrp="1"/>
          </p:cNvGraphicFramePr>
          <p:nvPr>
            <p:ph idx="1"/>
            <p:extLst>
              <p:ext uri="{D42A27DB-BD31-4B8C-83A1-F6EECF244321}">
                <p14:modId xmlns:p14="http://schemas.microsoft.com/office/powerpoint/2010/main" val="2244386425"/>
              </p:ext>
            </p:extLst>
          </p:nvPr>
        </p:nvGraphicFramePr>
        <p:xfrm>
          <a:off x="4245429" y="91440"/>
          <a:ext cx="7303101" cy="66751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78392903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4" name="Rectangle 20">
            <a:extLst>
              <a:ext uri="{FF2B5EF4-FFF2-40B4-BE49-F238E27FC236}">
                <a16:creationId xmlns:a16="http://schemas.microsoft.com/office/drawing/2014/main" id="{AC17DE74-01C9-4859-B65A-85CF999E85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068C0432-0E90-4CC1-8CD3-D44A90DF07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347414"/>
          </a:xfrm>
          <a:custGeom>
            <a:avLst/>
            <a:gdLst>
              <a:gd name="connsiteX0" fmla="*/ 0 w 12192000"/>
              <a:gd name="connsiteY0" fmla="*/ 0 h 2347414"/>
              <a:gd name="connsiteX1" fmla="*/ 12192000 w 12192000"/>
              <a:gd name="connsiteY1" fmla="*/ 0 h 2347414"/>
              <a:gd name="connsiteX2" fmla="*/ 12192000 w 12192000"/>
              <a:gd name="connsiteY2" fmla="*/ 1736458 h 2347414"/>
              <a:gd name="connsiteX3" fmla="*/ 11967601 w 12192000"/>
              <a:gd name="connsiteY3" fmla="*/ 1784034 h 2347414"/>
              <a:gd name="connsiteX4" fmla="*/ 10829000 w 12192000"/>
              <a:gd name="connsiteY4" fmla="*/ 1983294 h 2347414"/>
              <a:gd name="connsiteX5" fmla="*/ 10743779 w 12192000"/>
              <a:gd name="connsiteY5" fmla="*/ 1996027 h 2347414"/>
              <a:gd name="connsiteX6" fmla="*/ 10829254 w 12192000"/>
              <a:gd name="connsiteY6" fmla="*/ 1987751 h 2347414"/>
              <a:gd name="connsiteX7" fmla="*/ 10847162 w 12192000"/>
              <a:gd name="connsiteY7" fmla="*/ 1988388 h 2347414"/>
              <a:gd name="connsiteX8" fmla="*/ 11575155 w 12192000"/>
              <a:gd name="connsiteY8" fmla="*/ 1921415 h 2347414"/>
              <a:gd name="connsiteX9" fmla="*/ 12192000 w 12192000"/>
              <a:gd name="connsiteY9" fmla="*/ 1851213 h 2347414"/>
              <a:gd name="connsiteX10" fmla="*/ 12192000 w 12192000"/>
              <a:gd name="connsiteY10" fmla="*/ 1907356 h 2347414"/>
              <a:gd name="connsiteX11" fmla="*/ 12035532 w 12192000"/>
              <a:gd name="connsiteY11" fmla="*/ 1927033 h 2347414"/>
              <a:gd name="connsiteX12" fmla="*/ 11576932 w 12192000"/>
              <a:gd name="connsiteY12" fmla="*/ 1976291 h 2347414"/>
              <a:gd name="connsiteX13" fmla="*/ 10627316 w 12192000"/>
              <a:gd name="connsiteY13" fmla="*/ 2061470 h 2347414"/>
              <a:gd name="connsiteX14" fmla="*/ 9804196 w 12192000"/>
              <a:gd name="connsiteY14" fmla="*/ 2123478 h 2347414"/>
              <a:gd name="connsiteX15" fmla="*/ 9243851 w 12192000"/>
              <a:gd name="connsiteY15" fmla="*/ 2180008 h 2347414"/>
              <a:gd name="connsiteX16" fmla="*/ 8731259 w 12192000"/>
              <a:gd name="connsiteY16" fmla="*/ 2225081 h 2347414"/>
              <a:gd name="connsiteX17" fmla="*/ 8065752 w 12192000"/>
              <a:gd name="connsiteY17" fmla="*/ 2271681 h 2347414"/>
              <a:gd name="connsiteX18" fmla="*/ 7658065 w 12192000"/>
              <a:gd name="connsiteY18" fmla="*/ 2292562 h 2347414"/>
              <a:gd name="connsiteX19" fmla="*/ 6531024 w 12192000"/>
              <a:gd name="connsiteY19" fmla="*/ 2324138 h 2347414"/>
              <a:gd name="connsiteX20" fmla="*/ 6178331 w 12192000"/>
              <a:gd name="connsiteY20" fmla="*/ 2345655 h 2347414"/>
              <a:gd name="connsiteX21" fmla="*/ 5977282 w 12192000"/>
              <a:gd name="connsiteY21" fmla="*/ 2344127 h 2347414"/>
              <a:gd name="connsiteX22" fmla="*/ 5367658 w 12192000"/>
              <a:gd name="connsiteY22" fmla="*/ 2329230 h 2347414"/>
              <a:gd name="connsiteX23" fmla="*/ 4387306 w 12192000"/>
              <a:gd name="connsiteY23" fmla="*/ 2288614 h 2347414"/>
              <a:gd name="connsiteX24" fmla="*/ 4180287 w 12192000"/>
              <a:gd name="connsiteY24" fmla="*/ 2280211 h 2347414"/>
              <a:gd name="connsiteX25" fmla="*/ 3842199 w 12192000"/>
              <a:gd name="connsiteY25" fmla="*/ 2257039 h 2347414"/>
              <a:gd name="connsiteX26" fmla="*/ 3730309 w 12192000"/>
              <a:gd name="connsiteY26" fmla="*/ 2251182 h 2347414"/>
              <a:gd name="connsiteX27" fmla="*/ 3425496 w 12192000"/>
              <a:gd name="connsiteY27" fmla="*/ 2231320 h 2347414"/>
              <a:gd name="connsiteX28" fmla="*/ 3076106 w 12192000"/>
              <a:gd name="connsiteY28" fmla="*/ 2201781 h 2347414"/>
              <a:gd name="connsiteX29" fmla="*/ 2819682 w 12192000"/>
              <a:gd name="connsiteY29" fmla="*/ 2182427 h 2347414"/>
              <a:gd name="connsiteX30" fmla="*/ 2525539 w 12192000"/>
              <a:gd name="connsiteY30" fmla="*/ 2152888 h 2347414"/>
              <a:gd name="connsiteX31" fmla="*/ 2311915 w 12192000"/>
              <a:gd name="connsiteY31" fmla="*/ 2133536 h 2347414"/>
              <a:gd name="connsiteX32" fmla="*/ 2054223 w 12192000"/>
              <a:gd name="connsiteY32" fmla="*/ 2104760 h 2347414"/>
              <a:gd name="connsiteX33" fmla="*/ 1865367 w 12192000"/>
              <a:gd name="connsiteY33" fmla="*/ 2084770 h 2347414"/>
              <a:gd name="connsiteX34" fmla="*/ 1629263 w 12192000"/>
              <a:gd name="connsiteY34" fmla="*/ 2055996 h 2347414"/>
              <a:gd name="connsiteX35" fmla="*/ 1458823 w 12192000"/>
              <a:gd name="connsiteY35" fmla="*/ 2035751 h 2347414"/>
              <a:gd name="connsiteX36" fmla="*/ 1241390 w 12192000"/>
              <a:gd name="connsiteY36" fmla="*/ 2007103 h 2347414"/>
              <a:gd name="connsiteX37" fmla="*/ 1047453 w 12192000"/>
              <a:gd name="connsiteY37" fmla="*/ 1980748 h 2347414"/>
              <a:gd name="connsiteX38" fmla="*/ 814907 w 12192000"/>
              <a:gd name="connsiteY38" fmla="*/ 1949045 h 2347414"/>
              <a:gd name="connsiteX39" fmla="*/ 592649 w 12192000"/>
              <a:gd name="connsiteY39" fmla="*/ 1913776 h 2347414"/>
              <a:gd name="connsiteX40" fmla="*/ 343591 w 12192000"/>
              <a:gd name="connsiteY40" fmla="*/ 1872650 h 2347414"/>
              <a:gd name="connsiteX41" fmla="*/ 35731 w 12192000"/>
              <a:gd name="connsiteY41" fmla="*/ 1821722 h 2347414"/>
              <a:gd name="connsiteX42" fmla="*/ 0 w 12192000"/>
              <a:gd name="connsiteY42" fmla="*/ 1814848 h 2347414"/>
              <a:gd name="connsiteX43" fmla="*/ 0 w 12192000"/>
              <a:gd name="connsiteY43" fmla="*/ 1758489 h 2347414"/>
              <a:gd name="connsiteX44" fmla="*/ 274248 w 12192000"/>
              <a:gd name="connsiteY44" fmla="*/ 1808735 h 2347414"/>
              <a:gd name="connsiteX45" fmla="*/ 498157 w 12192000"/>
              <a:gd name="connsiteY45" fmla="*/ 1846167 h 2347414"/>
              <a:gd name="connsiteX46" fmla="*/ 722828 w 12192000"/>
              <a:gd name="connsiteY46" fmla="*/ 1878635 h 2347414"/>
              <a:gd name="connsiteX47" fmla="*/ 949913 w 12192000"/>
              <a:gd name="connsiteY47" fmla="*/ 1912375 h 2347414"/>
              <a:gd name="connsiteX48" fmla="*/ 1195414 w 12192000"/>
              <a:gd name="connsiteY48" fmla="*/ 1947516 h 2347414"/>
              <a:gd name="connsiteX49" fmla="*/ 1342867 w 12192000"/>
              <a:gd name="connsiteY49" fmla="*/ 1968397 h 2347414"/>
              <a:gd name="connsiteX50" fmla="*/ 1518007 w 12192000"/>
              <a:gd name="connsiteY50" fmla="*/ 1988006 h 2347414"/>
              <a:gd name="connsiteX51" fmla="*/ 1701403 w 12192000"/>
              <a:gd name="connsiteY51" fmla="*/ 2010669 h 2347414"/>
              <a:gd name="connsiteX52" fmla="*/ 1879210 w 12192000"/>
              <a:gd name="connsiteY52" fmla="*/ 2031167 h 2347414"/>
              <a:gd name="connsiteX53" fmla="*/ 2068702 w 12192000"/>
              <a:gd name="connsiteY53" fmla="*/ 2052940 h 2347414"/>
              <a:gd name="connsiteX54" fmla="*/ 2212090 w 12192000"/>
              <a:gd name="connsiteY54" fmla="*/ 2067583 h 2347414"/>
              <a:gd name="connsiteX55" fmla="*/ 2416949 w 12192000"/>
              <a:gd name="connsiteY55" fmla="*/ 2089609 h 2347414"/>
              <a:gd name="connsiteX56" fmla="*/ 2582055 w 12192000"/>
              <a:gd name="connsiteY56" fmla="*/ 2105397 h 2347414"/>
              <a:gd name="connsiteX57" fmla="*/ 2802282 w 12192000"/>
              <a:gd name="connsiteY57" fmla="*/ 2126405 h 2347414"/>
              <a:gd name="connsiteX58" fmla="*/ 2984916 w 12192000"/>
              <a:gd name="connsiteY58" fmla="*/ 2141684 h 2347414"/>
              <a:gd name="connsiteX59" fmla="*/ 3241847 w 12192000"/>
              <a:gd name="connsiteY59" fmla="*/ 2164094 h 2347414"/>
              <a:gd name="connsiteX60" fmla="*/ 3439848 w 12192000"/>
              <a:gd name="connsiteY60" fmla="*/ 2176826 h 2347414"/>
              <a:gd name="connsiteX61" fmla="*/ 3658678 w 12192000"/>
              <a:gd name="connsiteY61" fmla="*/ 2194523 h 2347414"/>
              <a:gd name="connsiteX62" fmla="*/ 3881317 w 12192000"/>
              <a:gd name="connsiteY62" fmla="*/ 2206491 h 2347414"/>
              <a:gd name="connsiteX63" fmla="*/ 4148916 w 12192000"/>
              <a:gd name="connsiteY63" fmla="*/ 2225081 h 2347414"/>
              <a:gd name="connsiteX64" fmla="*/ 4468337 w 12192000"/>
              <a:gd name="connsiteY64" fmla="*/ 2237813 h 2347414"/>
              <a:gd name="connsiteX65" fmla="*/ 4605375 w 12192000"/>
              <a:gd name="connsiteY65" fmla="*/ 2240232 h 2347414"/>
              <a:gd name="connsiteX66" fmla="*/ 4527647 w 12192000"/>
              <a:gd name="connsiteY66" fmla="*/ 2236412 h 2347414"/>
              <a:gd name="connsiteX67" fmla="*/ 4175589 w 12192000"/>
              <a:gd name="connsiteY67" fmla="*/ 2212985 h 2347414"/>
              <a:gd name="connsiteX68" fmla="*/ 3988255 w 12192000"/>
              <a:gd name="connsiteY68" fmla="*/ 2200253 h 2347414"/>
              <a:gd name="connsiteX69" fmla="*/ 3686492 w 12192000"/>
              <a:gd name="connsiteY69" fmla="*/ 2176062 h 2347414"/>
              <a:gd name="connsiteX70" fmla="*/ 3517320 w 12192000"/>
              <a:gd name="connsiteY70" fmla="*/ 2163330 h 2347414"/>
              <a:gd name="connsiteX71" fmla="*/ 3258357 w 12192000"/>
              <a:gd name="connsiteY71" fmla="*/ 2139519 h 2347414"/>
              <a:gd name="connsiteX72" fmla="*/ 3101506 w 12192000"/>
              <a:gd name="connsiteY72" fmla="*/ 2126787 h 2347414"/>
              <a:gd name="connsiteX73" fmla="*/ 2809395 w 12192000"/>
              <a:gd name="connsiteY73" fmla="*/ 2097502 h 2347414"/>
              <a:gd name="connsiteX74" fmla="*/ 2598566 w 12192000"/>
              <a:gd name="connsiteY74" fmla="*/ 2078532 h 2347414"/>
              <a:gd name="connsiteX75" fmla="*/ 2337444 w 12192000"/>
              <a:gd name="connsiteY75" fmla="*/ 2048611 h 2347414"/>
              <a:gd name="connsiteX76" fmla="*/ 2091054 w 12192000"/>
              <a:gd name="connsiteY76" fmla="*/ 2023146 h 2347414"/>
              <a:gd name="connsiteX77" fmla="*/ 1755761 w 12192000"/>
              <a:gd name="connsiteY77" fmla="*/ 1981384 h 2347414"/>
              <a:gd name="connsiteX78" fmla="*/ 1441169 w 12192000"/>
              <a:gd name="connsiteY78" fmla="*/ 1943824 h 2347414"/>
              <a:gd name="connsiteX79" fmla="*/ 1017607 w 12192000"/>
              <a:gd name="connsiteY79" fmla="*/ 1883345 h 2347414"/>
              <a:gd name="connsiteX80" fmla="*/ 594427 w 12192000"/>
              <a:gd name="connsiteY80" fmla="*/ 1821849 h 2347414"/>
              <a:gd name="connsiteX81" fmla="*/ 200711 w 12192000"/>
              <a:gd name="connsiteY81" fmla="*/ 1755132 h 2347414"/>
              <a:gd name="connsiteX82" fmla="*/ 0 w 12192000"/>
              <a:gd name="connsiteY82" fmla="*/ 1718743 h 2347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12192000" h="2347414">
                <a:moveTo>
                  <a:pt x="0" y="0"/>
                </a:moveTo>
                <a:lnTo>
                  <a:pt x="12192000" y="0"/>
                </a:lnTo>
                <a:lnTo>
                  <a:pt x="12192000" y="1736458"/>
                </a:lnTo>
                <a:lnTo>
                  <a:pt x="11967601" y="1784034"/>
                </a:lnTo>
                <a:cubicBezTo>
                  <a:pt x="11589888" y="1859409"/>
                  <a:pt x="11209762" y="1923961"/>
                  <a:pt x="10829000" y="1983294"/>
                </a:cubicBezTo>
                <a:lnTo>
                  <a:pt x="10743779" y="1996027"/>
                </a:lnTo>
                <a:cubicBezTo>
                  <a:pt x="10772495" y="1996778"/>
                  <a:pt x="10801211" y="1993989"/>
                  <a:pt x="10829254" y="1987751"/>
                </a:cubicBezTo>
                <a:cubicBezTo>
                  <a:pt x="10835198" y="1988337"/>
                  <a:pt x="10841180" y="1988553"/>
                  <a:pt x="10847162" y="1988388"/>
                </a:cubicBezTo>
                <a:cubicBezTo>
                  <a:pt x="11090123" y="1968907"/>
                  <a:pt x="11332703" y="1945734"/>
                  <a:pt x="11575155" y="1921415"/>
                </a:cubicBezTo>
                <a:lnTo>
                  <a:pt x="12192000" y="1851213"/>
                </a:lnTo>
                <a:lnTo>
                  <a:pt x="12192000" y="1907356"/>
                </a:lnTo>
                <a:lnTo>
                  <a:pt x="12035532" y="1927033"/>
                </a:lnTo>
                <a:cubicBezTo>
                  <a:pt x="11882793" y="1944747"/>
                  <a:pt x="11729910" y="1961077"/>
                  <a:pt x="11576932" y="1976291"/>
                </a:cubicBezTo>
                <a:cubicBezTo>
                  <a:pt x="11260690" y="2008122"/>
                  <a:pt x="10944193" y="2037279"/>
                  <a:pt x="10627316" y="2061470"/>
                </a:cubicBezTo>
                <a:cubicBezTo>
                  <a:pt x="10352985" y="2082351"/>
                  <a:pt x="10078401" y="2100431"/>
                  <a:pt x="9804196" y="2123478"/>
                </a:cubicBezTo>
                <a:cubicBezTo>
                  <a:pt x="9617118" y="2139137"/>
                  <a:pt x="9430675" y="2161674"/>
                  <a:pt x="9243851" y="2180008"/>
                </a:cubicBezTo>
                <a:cubicBezTo>
                  <a:pt x="9073157" y="2196433"/>
                  <a:pt x="8902207" y="2211966"/>
                  <a:pt x="8731259" y="2225081"/>
                </a:cubicBezTo>
                <a:cubicBezTo>
                  <a:pt x="8509507" y="2242054"/>
                  <a:pt x="8287667" y="2257586"/>
                  <a:pt x="8065752" y="2271681"/>
                </a:cubicBezTo>
                <a:cubicBezTo>
                  <a:pt x="7929984" y="2280466"/>
                  <a:pt x="7793961" y="2285814"/>
                  <a:pt x="7658065" y="2292562"/>
                </a:cubicBezTo>
                <a:cubicBezTo>
                  <a:pt x="7282640" y="2311661"/>
                  <a:pt x="6906704" y="2314208"/>
                  <a:pt x="6531024" y="2324138"/>
                </a:cubicBezTo>
                <a:cubicBezTo>
                  <a:pt x="6413417" y="2327322"/>
                  <a:pt x="6295937" y="2338399"/>
                  <a:pt x="6178331" y="2345655"/>
                </a:cubicBezTo>
                <a:cubicBezTo>
                  <a:pt x="6111271" y="2349730"/>
                  <a:pt x="6044342" y="2345655"/>
                  <a:pt x="5977282" y="2344127"/>
                </a:cubicBezTo>
                <a:cubicBezTo>
                  <a:pt x="5774073" y="2338908"/>
                  <a:pt x="5570866" y="2334960"/>
                  <a:pt x="5367658" y="2329230"/>
                </a:cubicBezTo>
                <a:cubicBezTo>
                  <a:pt x="5040746" y="2319809"/>
                  <a:pt x="4713963" y="2306274"/>
                  <a:pt x="4387306" y="2288614"/>
                </a:cubicBezTo>
                <a:cubicBezTo>
                  <a:pt x="4318342" y="2284796"/>
                  <a:pt x="4249253" y="2284286"/>
                  <a:pt x="4180287" y="2280211"/>
                </a:cubicBezTo>
                <a:cubicBezTo>
                  <a:pt x="4067634" y="2273463"/>
                  <a:pt x="3954980" y="2265060"/>
                  <a:pt x="3842199" y="2257039"/>
                </a:cubicBezTo>
                <a:cubicBezTo>
                  <a:pt x="3804988" y="2254492"/>
                  <a:pt x="3767648" y="2254620"/>
                  <a:pt x="3730309" y="2251182"/>
                </a:cubicBezTo>
                <a:cubicBezTo>
                  <a:pt x="3628704" y="2242142"/>
                  <a:pt x="3527101" y="2238449"/>
                  <a:pt x="3425496" y="2231320"/>
                </a:cubicBezTo>
                <a:cubicBezTo>
                  <a:pt x="3308906" y="2222534"/>
                  <a:pt x="3192569" y="2211330"/>
                  <a:pt x="3076106" y="2201781"/>
                </a:cubicBezTo>
                <a:cubicBezTo>
                  <a:pt x="2990757" y="2194905"/>
                  <a:pt x="2905157" y="2190067"/>
                  <a:pt x="2819682" y="2182427"/>
                </a:cubicBezTo>
                <a:cubicBezTo>
                  <a:pt x="2721507" y="2173515"/>
                  <a:pt x="2623586" y="2162311"/>
                  <a:pt x="2525539" y="2152888"/>
                </a:cubicBezTo>
                <a:cubicBezTo>
                  <a:pt x="2454289" y="2145886"/>
                  <a:pt x="2383038" y="2140920"/>
                  <a:pt x="2311915" y="2133536"/>
                </a:cubicBezTo>
                <a:cubicBezTo>
                  <a:pt x="2225933" y="2124749"/>
                  <a:pt x="2140204" y="2114182"/>
                  <a:pt x="2054223" y="2104760"/>
                </a:cubicBezTo>
                <a:cubicBezTo>
                  <a:pt x="1990719" y="2097758"/>
                  <a:pt x="1928233" y="2092028"/>
                  <a:pt x="1865367" y="2084770"/>
                </a:cubicBezTo>
                <a:cubicBezTo>
                  <a:pt x="1786622" y="2075603"/>
                  <a:pt x="1708006" y="2065545"/>
                  <a:pt x="1629263" y="2055996"/>
                </a:cubicBezTo>
                <a:cubicBezTo>
                  <a:pt x="1572492" y="2049120"/>
                  <a:pt x="1515595" y="2043264"/>
                  <a:pt x="1458823" y="2035751"/>
                </a:cubicBezTo>
                <a:cubicBezTo>
                  <a:pt x="1386303" y="2026585"/>
                  <a:pt x="1313784" y="2016780"/>
                  <a:pt x="1241390" y="2007103"/>
                </a:cubicBezTo>
                <a:lnTo>
                  <a:pt x="1047453" y="1980748"/>
                </a:lnTo>
                <a:cubicBezTo>
                  <a:pt x="969980" y="1970180"/>
                  <a:pt x="892254" y="1960377"/>
                  <a:pt x="814907" y="1949045"/>
                </a:cubicBezTo>
                <a:cubicBezTo>
                  <a:pt x="740609" y="1938094"/>
                  <a:pt x="666692" y="1925744"/>
                  <a:pt x="592649" y="1913776"/>
                </a:cubicBezTo>
                <a:cubicBezTo>
                  <a:pt x="509587" y="1900280"/>
                  <a:pt x="426653" y="1886274"/>
                  <a:pt x="343591" y="1872650"/>
                </a:cubicBezTo>
                <a:cubicBezTo>
                  <a:pt x="240972" y="1855716"/>
                  <a:pt x="138225" y="1839673"/>
                  <a:pt x="35731" y="1821722"/>
                </a:cubicBezTo>
                <a:lnTo>
                  <a:pt x="0" y="1814848"/>
                </a:lnTo>
                <a:lnTo>
                  <a:pt x="0" y="1758489"/>
                </a:lnTo>
                <a:lnTo>
                  <a:pt x="274248" y="1808735"/>
                </a:lnTo>
                <a:cubicBezTo>
                  <a:pt x="348926" y="1821467"/>
                  <a:pt x="423604" y="1832798"/>
                  <a:pt x="498157" y="1846167"/>
                </a:cubicBezTo>
                <a:cubicBezTo>
                  <a:pt x="572708" y="1859536"/>
                  <a:pt x="647896" y="1867813"/>
                  <a:pt x="722828" y="1878635"/>
                </a:cubicBezTo>
                <a:cubicBezTo>
                  <a:pt x="797762" y="1889457"/>
                  <a:pt x="874219" y="1901426"/>
                  <a:pt x="949913" y="1912375"/>
                </a:cubicBezTo>
                <a:cubicBezTo>
                  <a:pt x="1031704" y="1924343"/>
                  <a:pt x="1113496" y="1935802"/>
                  <a:pt x="1195414" y="1947516"/>
                </a:cubicBezTo>
                <a:cubicBezTo>
                  <a:pt x="1244566" y="1954519"/>
                  <a:pt x="1293589" y="1962285"/>
                  <a:pt x="1342867" y="1968397"/>
                </a:cubicBezTo>
                <a:cubicBezTo>
                  <a:pt x="1401162" y="1975656"/>
                  <a:pt x="1459712" y="1981130"/>
                  <a:pt x="1518007" y="1988006"/>
                </a:cubicBezTo>
                <a:cubicBezTo>
                  <a:pt x="1579224" y="1995263"/>
                  <a:pt x="1640186" y="2003411"/>
                  <a:pt x="1701403" y="2010669"/>
                </a:cubicBezTo>
                <a:cubicBezTo>
                  <a:pt x="1762618" y="2017926"/>
                  <a:pt x="1820279" y="2024292"/>
                  <a:pt x="1879210" y="2031167"/>
                </a:cubicBezTo>
                <a:cubicBezTo>
                  <a:pt x="1942712" y="2038425"/>
                  <a:pt x="2006214" y="2046064"/>
                  <a:pt x="2068702" y="2052940"/>
                </a:cubicBezTo>
                <a:cubicBezTo>
                  <a:pt x="2116455" y="2058160"/>
                  <a:pt x="2164335" y="2062362"/>
                  <a:pt x="2212090" y="2067583"/>
                </a:cubicBezTo>
                <a:cubicBezTo>
                  <a:pt x="2280419" y="2074967"/>
                  <a:pt x="2348493" y="2085152"/>
                  <a:pt x="2416949" y="2089609"/>
                </a:cubicBezTo>
                <a:cubicBezTo>
                  <a:pt x="2472070" y="2093302"/>
                  <a:pt x="2526936" y="2099540"/>
                  <a:pt x="2582055" y="2105397"/>
                </a:cubicBezTo>
                <a:cubicBezTo>
                  <a:pt x="2655337" y="2113291"/>
                  <a:pt x="2729001" y="2119785"/>
                  <a:pt x="2802282" y="2126405"/>
                </a:cubicBezTo>
                <a:cubicBezTo>
                  <a:pt x="2862991" y="2131753"/>
                  <a:pt x="2924207" y="2136337"/>
                  <a:pt x="2984916" y="2141684"/>
                </a:cubicBezTo>
                <a:cubicBezTo>
                  <a:pt x="3070516" y="2149324"/>
                  <a:pt x="3156373" y="2152888"/>
                  <a:pt x="3241847" y="2164094"/>
                </a:cubicBezTo>
                <a:cubicBezTo>
                  <a:pt x="3307255" y="2172624"/>
                  <a:pt x="3374060" y="2169822"/>
                  <a:pt x="3439848" y="2176826"/>
                </a:cubicBezTo>
                <a:cubicBezTo>
                  <a:pt x="3512622" y="2184592"/>
                  <a:pt x="3585777" y="2186247"/>
                  <a:pt x="3658678" y="2194523"/>
                </a:cubicBezTo>
                <a:cubicBezTo>
                  <a:pt x="3731578" y="2202800"/>
                  <a:pt x="3807019" y="2201781"/>
                  <a:pt x="3881317" y="2206491"/>
                </a:cubicBezTo>
                <a:cubicBezTo>
                  <a:pt x="3970222" y="2212094"/>
                  <a:pt x="4059124" y="2223552"/>
                  <a:pt x="4148916" y="2225081"/>
                </a:cubicBezTo>
                <a:cubicBezTo>
                  <a:pt x="4255600" y="2226736"/>
                  <a:pt x="4361779" y="2236539"/>
                  <a:pt x="4468337" y="2237813"/>
                </a:cubicBezTo>
                <a:cubicBezTo>
                  <a:pt x="4511390" y="2238577"/>
                  <a:pt x="4554190" y="2246852"/>
                  <a:pt x="4605375" y="2240232"/>
                </a:cubicBezTo>
                <a:cubicBezTo>
                  <a:pt x="4574131" y="2238704"/>
                  <a:pt x="4550762" y="2237940"/>
                  <a:pt x="4527647" y="2236412"/>
                </a:cubicBezTo>
                <a:cubicBezTo>
                  <a:pt x="4410293" y="2228773"/>
                  <a:pt x="4292942" y="2220751"/>
                  <a:pt x="4175589" y="2212985"/>
                </a:cubicBezTo>
                <a:cubicBezTo>
                  <a:pt x="4113101" y="2208783"/>
                  <a:pt x="4050615" y="2205219"/>
                  <a:pt x="3988255" y="2200253"/>
                </a:cubicBezTo>
                <a:cubicBezTo>
                  <a:pt x="3887668" y="2192487"/>
                  <a:pt x="3787079" y="2184082"/>
                  <a:pt x="3686492" y="2176062"/>
                </a:cubicBezTo>
                <a:cubicBezTo>
                  <a:pt x="3630102" y="2171605"/>
                  <a:pt x="3573711" y="2168040"/>
                  <a:pt x="3517320" y="2163330"/>
                </a:cubicBezTo>
                <a:cubicBezTo>
                  <a:pt x="3430958" y="2155689"/>
                  <a:pt x="3344721" y="2147159"/>
                  <a:pt x="3258357" y="2139519"/>
                </a:cubicBezTo>
                <a:cubicBezTo>
                  <a:pt x="3206031" y="2134809"/>
                  <a:pt x="3153705" y="2131371"/>
                  <a:pt x="3101506" y="2126787"/>
                </a:cubicBezTo>
                <a:cubicBezTo>
                  <a:pt x="3004220" y="2117365"/>
                  <a:pt x="2907061" y="2106798"/>
                  <a:pt x="2809395" y="2097502"/>
                </a:cubicBezTo>
                <a:cubicBezTo>
                  <a:pt x="2739161" y="2090628"/>
                  <a:pt x="2668673" y="2085916"/>
                  <a:pt x="2598566" y="2078532"/>
                </a:cubicBezTo>
                <a:cubicBezTo>
                  <a:pt x="2511441" y="2069365"/>
                  <a:pt x="2424569" y="2058160"/>
                  <a:pt x="2337444" y="2048611"/>
                </a:cubicBezTo>
                <a:cubicBezTo>
                  <a:pt x="2255399" y="2039699"/>
                  <a:pt x="2173099" y="2032950"/>
                  <a:pt x="2091054" y="2023146"/>
                </a:cubicBezTo>
                <a:cubicBezTo>
                  <a:pt x="1979162" y="2010414"/>
                  <a:pt x="1867524" y="1995008"/>
                  <a:pt x="1755761" y="1981384"/>
                </a:cubicBezTo>
                <a:cubicBezTo>
                  <a:pt x="1650982" y="1968652"/>
                  <a:pt x="1545821" y="1957830"/>
                  <a:pt x="1441169" y="1943824"/>
                </a:cubicBezTo>
                <a:cubicBezTo>
                  <a:pt x="1299813" y="1924980"/>
                  <a:pt x="1158837" y="1903718"/>
                  <a:pt x="1017607" y="1883345"/>
                </a:cubicBezTo>
                <a:cubicBezTo>
                  <a:pt x="876378" y="1862974"/>
                  <a:pt x="735402" y="1844003"/>
                  <a:pt x="594427" y="1821849"/>
                </a:cubicBezTo>
                <a:cubicBezTo>
                  <a:pt x="462850" y="1801222"/>
                  <a:pt x="331526" y="1778304"/>
                  <a:pt x="200711" y="1755132"/>
                </a:cubicBezTo>
                <a:lnTo>
                  <a:pt x="0" y="1718743"/>
                </a:lnTo>
                <a:close/>
              </a:path>
            </a:pathLst>
          </a:custGeom>
          <a:solidFill>
            <a:schemeClr val="accent1"/>
          </a:solidFill>
          <a:ln w="8199"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2FC9EE1D-6888-C6A6-D923-40D2895D3712}"/>
              </a:ext>
            </a:extLst>
          </p:cNvPr>
          <p:cNvSpPr>
            <a:spLocks noGrp="1"/>
          </p:cNvSpPr>
          <p:nvPr>
            <p:ph type="title"/>
          </p:nvPr>
        </p:nvSpPr>
        <p:spPr>
          <a:xfrm>
            <a:off x="838200" y="401221"/>
            <a:ext cx="10515600" cy="1348065"/>
          </a:xfrm>
        </p:spPr>
        <p:txBody>
          <a:bodyPr>
            <a:normAutofit/>
          </a:bodyPr>
          <a:lstStyle/>
          <a:p>
            <a:r>
              <a:rPr lang="en-US" sz="6800">
                <a:solidFill>
                  <a:schemeClr val="bg1"/>
                </a:solidFill>
              </a:rPr>
              <a:t>Steps for achieving this project</a:t>
            </a:r>
          </a:p>
        </p:txBody>
      </p:sp>
      <p:graphicFrame>
        <p:nvGraphicFramePr>
          <p:cNvPr id="10" name="Content Placeholder 7">
            <a:extLst>
              <a:ext uri="{FF2B5EF4-FFF2-40B4-BE49-F238E27FC236}">
                <a16:creationId xmlns:a16="http://schemas.microsoft.com/office/drawing/2014/main" id="{D1656771-8E3B-D032-ACDA-09A78F4064E6}"/>
              </a:ext>
            </a:extLst>
          </p:cNvPr>
          <p:cNvGraphicFramePr>
            <a:graphicFrameLocks noGrp="1"/>
          </p:cNvGraphicFramePr>
          <p:nvPr>
            <p:ph idx="1"/>
            <p:extLst>
              <p:ext uri="{D42A27DB-BD31-4B8C-83A1-F6EECF244321}">
                <p14:modId xmlns:p14="http://schemas.microsoft.com/office/powerpoint/2010/main" val="3300278397"/>
              </p:ext>
            </p:extLst>
          </p:nvPr>
        </p:nvGraphicFramePr>
        <p:xfrm>
          <a:off x="-250371" y="2487378"/>
          <a:ext cx="13244284" cy="418059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211371512"/>
      </p:ext>
    </p:extLst>
  </p:cSld>
  <p:clrMapOvr>
    <a:masterClrMapping/>
  </p:clrMapOvr>
  <p:transition spd="slow">
    <p:cove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14BACEE-35ED-133E-C273-3B7297D74FE7}"/>
              </a:ext>
            </a:extLst>
          </p:cNvPr>
          <p:cNvSpPr>
            <a:spLocks noGrp="1"/>
          </p:cNvSpPr>
          <p:nvPr>
            <p:ph type="title"/>
          </p:nvPr>
        </p:nvSpPr>
        <p:spPr>
          <a:xfrm>
            <a:off x="311622" y="204091"/>
            <a:ext cx="3429000" cy="906272"/>
          </a:xfrm>
        </p:spPr>
        <p:txBody>
          <a:bodyPr anchor="b">
            <a:normAutofit/>
          </a:bodyPr>
          <a:lstStyle/>
          <a:p>
            <a:pPr>
              <a:lnSpc>
                <a:spcPct val="90000"/>
              </a:lnSpc>
            </a:pPr>
            <a:r>
              <a:rPr lang="en-US" u="sng"/>
              <a:t>Architectural </a:t>
            </a:r>
          </a:p>
        </p:txBody>
      </p:sp>
      <p:sp>
        <p:nvSpPr>
          <p:cNvPr id="33" name="Rectangle 6">
            <a:extLst>
              <a:ext uri="{FF2B5EF4-FFF2-40B4-BE49-F238E27FC236}">
                <a16:creationId xmlns:a16="http://schemas.microsoft.com/office/drawing/2014/main" id="{3CE8AF5E-D374-4CF1-90CC-35CF73B81C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9084" y="2532888"/>
            <a:ext cx="3291840" cy="18288"/>
          </a:xfrm>
          <a:custGeom>
            <a:avLst/>
            <a:gdLst>
              <a:gd name="connsiteX0" fmla="*/ 0 w 3291840"/>
              <a:gd name="connsiteY0" fmla="*/ 0 h 18288"/>
              <a:gd name="connsiteX1" fmla="*/ 625450 w 3291840"/>
              <a:gd name="connsiteY1" fmla="*/ 0 h 18288"/>
              <a:gd name="connsiteX2" fmla="*/ 1283818 w 3291840"/>
              <a:gd name="connsiteY2" fmla="*/ 0 h 18288"/>
              <a:gd name="connsiteX3" fmla="*/ 1975104 w 3291840"/>
              <a:gd name="connsiteY3" fmla="*/ 0 h 18288"/>
              <a:gd name="connsiteX4" fmla="*/ 2666390 w 3291840"/>
              <a:gd name="connsiteY4" fmla="*/ 0 h 18288"/>
              <a:gd name="connsiteX5" fmla="*/ 3291840 w 3291840"/>
              <a:gd name="connsiteY5" fmla="*/ 0 h 18288"/>
              <a:gd name="connsiteX6" fmla="*/ 3291840 w 3291840"/>
              <a:gd name="connsiteY6" fmla="*/ 18288 h 18288"/>
              <a:gd name="connsiteX7" fmla="*/ 2567635 w 3291840"/>
              <a:gd name="connsiteY7" fmla="*/ 18288 h 18288"/>
              <a:gd name="connsiteX8" fmla="*/ 1843430 w 3291840"/>
              <a:gd name="connsiteY8" fmla="*/ 18288 h 18288"/>
              <a:gd name="connsiteX9" fmla="*/ 1185062 w 3291840"/>
              <a:gd name="connsiteY9" fmla="*/ 18288 h 18288"/>
              <a:gd name="connsiteX10" fmla="*/ 0 w 3291840"/>
              <a:gd name="connsiteY10" fmla="*/ 18288 h 18288"/>
              <a:gd name="connsiteX11" fmla="*/ 0 w 3291840"/>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91840" h="18288" fill="none" extrusionOk="0">
                <a:moveTo>
                  <a:pt x="0" y="0"/>
                </a:moveTo>
                <a:cubicBezTo>
                  <a:pt x="173613" y="5552"/>
                  <a:pt x="489242" y="1770"/>
                  <a:pt x="625450" y="0"/>
                </a:cubicBezTo>
                <a:cubicBezTo>
                  <a:pt x="761658" y="-1770"/>
                  <a:pt x="1015131" y="32079"/>
                  <a:pt x="1283818" y="0"/>
                </a:cubicBezTo>
                <a:cubicBezTo>
                  <a:pt x="1552505" y="-32079"/>
                  <a:pt x="1752773" y="10771"/>
                  <a:pt x="1975104" y="0"/>
                </a:cubicBezTo>
                <a:cubicBezTo>
                  <a:pt x="2197435" y="-10771"/>
                  <a:pt x="2433070" y="21341"/>
                  <a:pt x="2666390" y="0"/>
                </a:cubicBezTo>
                <a:cubicBezTo>
                  <a:pt x="2899710" y="-21341"/>
                  <a:pt x="3028437" y="16612"/>
                  <a:pt x="3291840" y="0"/>
                </a:cubicBezTo>
                <a:cubicBezTo>
                  <a:pt x="3291131" y="8157"/>
                  <a:pt x="3291427" y="12125"/>
                  <a:pt x="3291840" y="18288"/>
                </a:cubicBezTo>
                <a:cubicBezTo>
                  <a:pt x="3043276" y="37868"/>
                  <a:pt x="2921041" y="-12908"/>
                  <a:pt x="2567635" y="18288"/>
                </a:cubicBezTo>
                <a:cubicBezTo>
                  <a:pt x="2214230" y="49484"/>
                  <a:pt x="2189623" y="-13019"/>
                  <a:pt x="1843430" y="18288"/>
                </a:cubicBezTo>
                <a:cubicBezTo>
                  <a:pt x="1497237" y="49595"/>
                  <a:pt x="1492584" y="29180"/>
                  <a:pt x="1185062" y="18288"/>
                </a:cubicBezTo>
                <a:cubicBezTo>
                  <a:pt x="877540" y="7396"/>
                  <a:pt x="313238" y="46443"/>
                  <a:pt x="0" y="18288"/>
                </a:cubicBezTo>
                <a:cubicBezTo>
                  <a:pt x="-46" y="12483"/>
                  <a:pt x="-203" y="6491"/>
                  <a:pt x="0" y="0"/>
                </a:cubicBezTo>
                <a:close/>
              </a:path>
              <a:path w="3291840" h="18288" stroke="0" extrusionOk="0">
                <a:moveTo>
                  <a:pt x="0" y="0"/>
                </a:moveTo>
                <a:cubicBezTo>
                  <a:pt x="281971" y="23935"/>
                  <a:pt x="485873" y="-14021"/>
                  <a:pt x="625450" y="0"/>
                </a:cubicBezTo>
                <a:cubicBezTo>
                  <a:pt x="765027" y="14021"/>
                  <a:pt x="1048900" y="27914"/>
                  <a:pt x="1185062" y="0"/>
                </a:cubicBezTo>
                <a:cubicBezTo>
                  <a:pt x="1321224" y="-27914"/>
                  <a:pt x="1648252" y="-3988"/>
                  <a:pt x="1909267" y="0"/>
                </a:cubicBezTo>
                <a:cubicBezTo>
                  <a:pt x="2170282" y="3988"/>
                  <a:pt x="2301957" y="25891"/>
                  <a:pt x="2534717" y="0"/>
                </a:cubicBezTo>
                <a:cubicBezTo>
                  <a:pt x="2767477" y="-25891"/>
                  <a:pt x="3078800" y="21500"/>
                  <a:pt x="3291840" y="0"/>
                </a:cubicBezTo>
                <a:cubicBezTo>
                  <a:pt x="3291576" y="4493"/>
                  <a:pt x="3292224" y="9472"/>
                  <a:pt x="3291840" y="18288"/>
                </a:cubicBezTo>
                <a:cubicBezTo>
                  <a:pt x="3120474" y="15714"/>
                  <a:pt x="2816568" y="4633"/>
                  <a:pt x="2633472" y="18288"/>
                </a:cubicBezTo>
                <a:cubicBezTo>
                  <a:pt x="2450376" y="31943"/>
                  <a:pt x="2160769" y="37350"/>
                  <a:pt x="1909267" y="18288"/>
                </a:cubicBezTo>
                <a:cubicBezTo>
                  <a:pt x="1657765" y="-774"/>
                  <a:pt x="1623992" y="9648"/>
                  <a:pt x="1349654" y="18288"/>
                </a:cubicBezTo>
                <a:cubicBezTo>
                  <a:pt x="1075316" y="26928"/>
                  <a:pt x="833426" y="34181"/>
                  <a:pt x="691286" y="18288"/>
                </a:cubicBezTo>
                <a:cubicBezTo>
                  <a:pt x="549146" y="2395"/>
                  <a:pt x="342011" y="24201"/>
                  <a:pt x="0" y="18288"/>
                </a:cubicBezTo>
                <a:cubicBezTo>
                  <a:pt x="843" y="9577"/>
                  <a:pt x="371" y="6900"/>
                  <a:pt x="0" y="0"/>
                </a:cubicBezTo>
                <a:close/>
              </a:path>
            </a:pathLst>
          </a:custGeom>
          <a:solidFill>
            <a:schemeClr val="accent1"/>
          </a:solidFill>
          <a:ln w="38100" cap="rnd">
            <a:solidFill>
              <a:schemeClr val="accent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2">
            <p14:nvContentPartPr>
              <p14:cNvPr id="35" name="Ink 34">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5755403" y="1971579"/>
              <a:ext cx="360" cy="2160"/>
            </p14:xfrm>
          </p:contentPart>
        </mc:Choice>
        <mc:Fallback xmlns="">
          <p:pic>
            <p:nvPicPr>
              <p:cNvPr id="35" name="Ink 34">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3"/>
              <a:stretch>
                <a:fillRect/>
              </a:stretch>
            </p:blipFill>
            <p:spPr>
              <a:xfrm>
                <a:off x="5737403" y="1956150"/>
                <a:ext cx="36000" cy="32709"/>
              </a:xfrm>
              <a:prstGeom prst="rect">
                <a:avLst/>
              </a:prstGeom>
            </p:spPr>
          </p:pic>
        </mc:Fallback>
      </mc:AlternateContent>
      <p:pic>
        <p:nvPicPr>
          <p:cNvPr id="6" name="Picture 6" descr="Diagram&#10;&#10;Description automatically generated">
            <a:extLst>
              <a:ext uri="{FF2B5EF4-FFF2-40B4-BE49-F238E27FC236}">
                <a16:creationId xmlns:a16="http://schemas.microsoft.com/office/drawing/2014/main" id="{9F24359C-3D10-13CF-495D-165803B83CF6}"/>
              </a:ext>
            </a:extLst>
          </p:cNvPr>
          <p:cNvPicPr>
            <a:picLocks noChangeAspect="1"/>
          </p:cNvPicPr>
          <p:nvPr/>
        </p:nvPicPr>
        <p:blipFill>
          <a:blip r:embed="rId4"/>
          <a:stretch>
            <a:fillRect/>
          </a:stretch>
        </p:blipFill>
        <p:spPr>
          <a:xfrm>
            <a:off x="74349" y="1482619"/>
            <a:ext cx="11635377" cy="5292205"/>
          </a:xfrm>
          <a:prstGeom prst="rect">
            <a:avLst/>
          </a:prstGeom>
        </p:spPr>
      </p:pic>
      <p:sp>
        <p:nvSpPr>
          <p:cNvPr id="7" name="TextBox 6">
            <a:extLst>
              <a:ext uri="{FF2B5EF4-FFF2-40B4-BE49-F238E27FC236}">
                <a16:creationId xmlns:a16="http://schemas.microsoft.com/office/drawing/2014/main" id="{B964B15D-83DB-C12E-510B-D892E3D52FEB}"/>
              </a:ext>
            </a:extLst>
          </p:cNvPr>
          <p:cNvSpPr txBox="1"/>
          <p:nvPr/>
        </p:nvSpPr>
        <p:spPr>
          <a:xfrm>
            <a:off x="3251200" y="203199"/>
            <a:ext cx="2772228"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5400" u="sng">
                <a:latin typeface="The Serif Hand Black"/>
              </a:rPr>
              <a:t>Diagram</a:t>
            </a:r>
          </a:p>
        </p:txBody>
      </p:sp>
      <p:sp>
        <p:nvSpPr>
          <p:cNvPr id="3" name="TextBox 2">
            <a:extLst>
              <a:ext uri="{FF2B5EF4-FFF2-40B4-BE49-F238E27FC236}">
                <a16:creationId xmlns:a16="http://schemas.microsoft.com/office/drawing/2014/main" id="{BF03DA48-6145-BC12-6357-A0D68F22E85E}"/>
              </a:ext>
            </a:extLst>
          </p:cNvPr>
          <p:cNvSpPr txBox="1"/>
          <p:nvPr/>
        </p:nvSpPr>
        <p:spPr>
          <a:xfrm>
            <a:off x="9943866" y="1248862"/>
            <a:ext cx="2006997" cy="1022967"/>
          </a:xfrm>
          <a:prstGeom prst="rect">
            <a:avLst/>
          </a:prstGeom>
          <a:solidFill>
            <a:schemeClr val="bg1"/>
          </a:solidFill>
        </p:spPr>
        <p:txBody>
          <a:bodyPr wrap="square" rtlCol="0">
            <a:spAutoFit/>
          </a:bodyPr>
          <a:lstStyle/>
          <a:p>
            <a:endParaRPr lang="en-KR"/>
          </a:p>
        </p:txBody>
      </p:sp>
      <p:sp>
        <p:nvSpPr>
          <p:cNvPr id="5" name="TextBox 4">
            <a:extLst>
              <a:ext uri="{FF2B5EF4-FFF2-40B4-BE49-F238E27FC236}">
                <a16:creationId xmlns:a16="http://schemas.microsoft.com/office/drawing/2014/main" id="{9A88A3FF-87CD-E8B3-8F48-120F487F9953}"/>
              </a:ext>
            </a:extLst>
          </p:cNvPr>
          <p:cNvSpPr txBox="1"/>
          <p:nvPr/>
        </p:nvSpPr>
        <p:spPr>
          <a:xfrm rot="16200000">
            <a:off x="-111126" y="4478334"/>
            <a:ext cx="1556132" cy="369332"/>
          </a:xfrm>
          <a:prstGeom prst="rect">
            <a:avLst/>
          </a:prstGeom>
          <a:noFill/>
          <a:ln>
            <a:noFill/>
          </a:ln>
        </p:spPr>
        <p:txBody>
          <a:bodyPr wrap="square" rtlCol="0">
            <a:spAutoFit/>
          </a:bodyPr>
          <a:lstStyle/>
          <a:p>
            <a:r>
              <a:rPr lang="en-KR" b="1">
                <a:effectLst>
                  <a:outerShdw blurRad="795645" dist="50800" dir="19620000" sx="200000" sy="200000" algn="ctr" rotWithShape="0">
                    <a:srgbClr val="000000">
                      <a:alpha val="0"/>
                    </a:srgbClr>
                  </a:outerShdw>
                </a:effectLst>
                <a:latin typeface="Andale Mono" panose="020B0509000000000004" pitchFamily="49" charset="0"/>
                <a:cs typeface="Al Tarikh" pitchFamily="2" charset="-78"/>
              </a:rPr>
              <a:t>via</a:t>
            </a:r>
            <a:r>
              <a:rPr lang="en-KR" b="1">
                <a:latin typeface="Andale Mono" panose="020B0509000000000004" pitchFamily="49" charset="0"/>
                <a:cs typeface="Al Tarikh" pitchFamily="2" charset="-78"/>
              </a:rPr>
              <a:t> Email</a:t>
            </a:r>
          </a:p>
        </p:txBody>
      </p:sp>
      <p:sp>
        <p:nvSpPr>
          <p:cNvPr id="9" name="TextBox 8">
            <a:extLst>
              <a:ext uri="{FF2B5EF4-FFF2-40B4-BE49-F238E27FC236}">
                <a16:creationId xmlns:a16="http://schemas.microsoft.com/office/drawing/2014/main" id="{36114843-30D2-D5A8-549F-F1EDADEEEB6D}"/>
              </a:ext>
            </a:extLst>
          </p:cNvPr>
          <p:cNvSpPr txBox="1"/>
          <p:nvPr/>
        </p:nvSpPr>
        <p:spPr>
          <a:xfrm>
            <a:off x="5892037" y="5704764"/>
            <a:ext cx="5667617" cy="926982"/>
          </a:xfrm>
          <a:prstGeom prst="rect">
            <a:avLst/>
          </a:prstGeom>
          <a:solidFill>
            <a:schemeClr val="bg1"/>
          </a:solidFill>
        </p:spPr>
        <p:txBody>
          <a:bodyPr wrap="square" rtlCol="0">
            <a:spAutoFit/>
          </a:bodyPr>
          <a:lstStyle/>
          <a:p>
            <a:endParaRPr lang="en-KR"/>
          </a:p>
        </p:txBody>
      </p:sp>
      <p:sp>
        <p:nvSpPr>
          <p:cNvPr id="10" name="TextBox 9">
            <a:extLst>
              <a:ext uri="{FF2B5EF4-FFF2-40B4-BE49-F238E27FC236}">
                <a16:creationId xmlns:a16="http://schemas.microsoft.com/office/drawing/2014/main" id="{06C1443B-08D7-3C57-FCB9-D9BC557816AF}"/>
              </a:ext>
            </a:extLst>
          </p:cNvPr>
          <p:cNvSpPr txBox="1"/>
          <p:nvPr/>
        </p:nvSpPr>
        <p:spPr>
          <a:xfrm>
            <a:off x="10549719" y="1760345"/>
            <a:ext cx="1401144" cy="5014479"/>
          </a:xfrm>
          <a:prstGeom prst="rect">
            <a:avLst/>
          </a:prstGeom>
          <a:solidFill>
            <a:schemeClr val="bg1"/>
          </a:solidFill>
        </p:spPr>
        <p:txBody>
          <a:bodyPr wrap="square" rtlCol="0">
            <a:spAutoFit/>
          </a:bodyPr>
          <a:lstStyle/>
          <a:p>
            <a:endParaRPr lang="en-KR"/>
          </a:p>
        </p:txBody>
      </p:sp>
    </p:spTree>
    <p:extLst>
      <p:ext uri="{BB962C8B-B14F-4D97-AF65-F5344CB8AC3E}">
        <p14:creationId xmlns:p14="http://schemas.microsoft.com/office/powerpoint/2010/main" val="67191674"/>
      </p:ext>
    </p:extLst>
  </p:cSld>
  <p:clrMapOvr>
    <a:masterClrMapping/>
  </p:clrMapOvr>
  <mc:AlternateContent xmlns:mc="http://schemas.openxmlformats.org/markup-compatibility/2006" xmlns:p14="http://schemas.microsoft.com/office/powerpoint/2010/main">
    <mc:Choice Requires="p14">
      <p:transition spd="slow" p14:dur="4250">
        <p14:honeycomb/>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7">
            <a:extLst>
              <a:ext uri="{FF2B5EF4-FFF2-40B4-BE49-F238E27FC236}">
                <a16:creationId xmlns:a16="http://schemas.microsoft.com/office/drawing/2014/main" id="{EBDD1931-9E86-4402-9A68-33A2D9EFB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useBgFill="1">
        <p:nvSpPr>
          <p:cNvPr id="18" name="Rectangle 8">
            <a:extLst>
              <a:ext uri="{FF2B5EF4-FFF2-40B4-BE49-F238E27FC236}">
                <a16:creationId xmlns:a16="http://schemas.microsoft.com/office/drawing/2014/main" id="{FA2E39B7-17D8-4009-A8BA-9E8D8EC1B4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7">
            <a:extLst>
              <a:ext uri="{FF2B5EF4-FFF2-40B4-BE49-F238E27FC236}">
                <a16:creationId xmlns:a16="http://schemas.microsoft.com/office/drawing/2014/main" id="{8B71B615-14B5-4C0F-99E2-F17912DC63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3203463" y="-2060461"/>
            <a:ext cx="5649003" cy="10651671"/>
          </a:xfrm>
          <a:custGeom>
            <a:avLst/>
            <a:gdLst>
              <a:gd name="connsiteX0" fmla="*/ 0 w 5649003"/>
              <a:gd name="connsiteY0" fmla="*/ 5325836 h 10651671"/>
              <a:gd name="connsiteX1" fmla="*/ 2824502 w 5649003"/>
              <a:gd name="connsiteY1" fmla="*/ 0 h 10651671"/>
              <a:gd name="connsiteX2" fmla="*/ 5649004 w 5649003"/>
              <a:gd name="connsiteY2" fmla="*/ 5325836 h 10651671"/>
              <a:gd name="connsiteX3" fmla="*/ 2824502 w 5649003"/>
              <a:gd name="connsiteY3" fmla="*/ 10651672 h 10651671"/>
              <a:gd name="connsiteX4" fmla="*/ 0 w 5649003"/>
              <a:gd name="connsiteY4" fmla="*/ 5325836 h 106516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9003" h="10651671" fill="none" extrusionOk="0">
                <a:moveTo>
                  <a:pt x="0" y="5325836"/>
                </a:moveTo>
                <a:cubicBezTo>
                  <a:pt x="186946" y="2320485"/>
                  <a:pt x="1438121" y="-52385"/>
                  <a:pt x="2824502" y="0"/>
                </a:cubicBezTo>
                <a:cubicBezTo>
                  <a:pt x="4703838" y="-43168"/>
                  <a:pt x="5583840" y="2369660"/>
                  <a:pt x="5649004" y="5325836"/>
                </a:cubicBezTo>
                <a:cubicBezTo>
                  <a:pt x="5518761" y="8289338"/>
                  <a:pt x="4285196" y="10894014"/>
                  <a:pt x="2824502" y="10651672"/>
                </a:cubicBezTo>
                <a:cubicBezTo>
                  <a:pt x="1536945" y="11016699"/>
                  <a:pt x="142947" y="8418643"/>
                  <a:pt x="0" y="5325836"/>
                </a:cubicBezTo>
                <a:close/>
              </a:path>
              <a:path w="5649003" h="10651671" stroke="0" extrusionOk="0">
                <a:moveTo>
                  <a:pt x="0" y="5325836"/>
                </a:moveTo>
                <a:cubicBezTo>
                  <a:pt x="-54350" y="2332108"/>
                  <a:pt x="1351726" y="167869"/>
                  <a:pt x="2824502" y="0"/>
                </a:cubicBezTo>
                <a:cubicBezTo>
                  <a:pt x="4182679" y="-143942"/>
                  <a:pt x="5672665" y="2549517"/>
                  <a:pt x="5649004" y="5325836"/>
                </a:cubicBezTo>
                <a:cubicBezTo>
                  <a:pt x="5518596" y="8280244"/>
                  <a:pt x="4081190" y="10622204"/>
                  <a:pt x="2824502" y="10651672"/>
                </a:cubicBezTo>
                <a:cubicBezTo>
                  <a:pt x="1216708" y="10537144"/>
                  <a:pt x="-100850" y="8264979"/>
                  <a:pt x="0" y="5325836"/>
                </a:cubicBezTo>
                <a:close/>
              </a:path>
            </a:pathLst>
          </a:custGeom>
          <a:solidFill>
            <a:schemeClr val="accent1"/>
          </a:solidFill>
          <a:ln w="57150">
            <a:solidFill>
              <a:schemeClr val="accent1"/>
            </a:solidFill>
            <a:extLst>
              <a:ext uri="{C807C97D-BFC1-408E-A445-0C87EB9F89A2}">
                <ask:lineSketchStyleProps xmlns:ask="http://schemas.microsoft.com/office/drawing/2018/sketchyshapes" sd="63743190">
                  <a:prstGeom prst="ellipse">
                    <a:avLst/>
                  </a:prstGeom>
                  <ask:type>
                    <ask:lineSketchCurve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a:extLst>
              <a:ext uri="{FF2B5EF4-FFF2-40B4-BE49-F238E27FC236}">
                <a16:creationId xmlns:a16="http://schemas.microsoft.com/office/drawing/2014/main" id="{EC0AECC5-33B6-D0EC-4BB9-75F6683FD971}"/>
              </a:ext>
            </a:extLst>
          </p:cNvPr>
          <p:cNvSpPr txBox="1"/>
          <p:nvPr/>
        </p:nvSpPr>
        <p:spPr>
          <a:xfrm>
            <a:off x="2037806" y="1749117"/>
            <a:ext cx="6809014" cy="2514596"/>
          </a:xfrm>
          <a:prstGeom prst="rect">
            <a:avLst/>
          </a:prstGeom>
        </p:spPr>
        <p:txBody>
          <a:bodyPr vert="horz" lIns="91440" tIns="45720" rIns="91440" bIns="45720" rtlCol="0">
            <a:noAutofit/>
          </a:bodyPr>
          <a:lstStyle/>
          <a:p>
            <a:pPr lvl="4">
              <a:lnSpc>
                <a:spcPct val="110000"/>
              </a:lnSpc>
              <a:spcAft>
                <a:spcPts val="600"/>
              </a:spcAft>
            </a:pPr>
            <a:r>
              <a:rPr lang="en-US" sz="17100" b="1" u="sng" dirty="0">
                <a:solidFill>
                  <a:srgbClr val="FFFFFF"/>
                </a:solidFill>
              </a:rPr>
              <a:t>RESULTS</a:t>
            </a:r>
          </a:p>
        </p:txBody>
      </p:sp>
    </p:spTree>
    <p:extLst>
      <p:ext uri="{BB962C8B-B14F-4D97-AF65-F5344CB8AC3E}">
        <p14:creationId xmlns:p14="http://schemas.microsoft.com/office/powerpoint/2010/main" val="2211176878"/>
      </p:ext>
    </p:extLst>
  </p:cSld>
  <p:clrMapOvr>
    <a:masterClrMapping/>
  </p:clrMapOvr>
  <mc:AlternateContent xmlns:mc="http://schemas.openxmlformats.org/markup-compatibility/2006" xmlns:p14="http://schemas.microsoft.com/office/powerpoint/2010/main">
    <mc:Choice Requires="p14">
      <p:transition spd="slow" p14:dur="1250">
        <p14:ripple/>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Graphical user interface&#10;&#10;Description automatically generated">
            <a:extLst>
              <a:ext uri="{FF2B5EF4-FFF2-40B4-BE49-F238E27FC236}">
                <a16:creationId xmlns:a16="http://schemas.microsoft.com/office/drawing/2014/main" id="{DA8D1903-3C9B-9124-0183-15EA7051C10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06436" y="1018903"/>
            <a:ext cx="8456022" cy="5600046"/>
          </a:xfrm>
          <a:prstGeom prst="rect">
            <a:avLst/>
          </a:prstGeom>
        </p:spPr>
      </p:pic>
      <p:sp>
        <p:nvSpPr>
          <p:cNvPr id="4" name="TextBox 3">
            <a:extLst>
              <a:ext uri="{FF2B5EF4-FFF2-40B4-BE49-F238E27FC236}">
                <a16:creationId xmlns:a16="http://schemas.microsoft.com/office/drawing/2014/main" id="{27A2F069-C81D-665E-1129-B3A01EF1DBFF}"/>
              </a:ext>
            </a:extLst>
          </p:cNvPr>
          <p:cNvSpPr txBox="1"/>
          <p:nvPr/>
        </p:nvSpPr>
        <p:spPr>
          <a:xfrm>
            <a:off x="4624251" y="239051"/>
            <a:ext cx="3317965" cy="769441"/>
          </a:xfrm>
          <a:prstGeom prst="rect">
            <a:avLst/>
          </a:prstGeom>
          <a:noFill/>
        </p:spPr>
        <p:txBody>
          <a:bodyPr wrap="square" rtlCol="0">
            <a:spAutoFit/>
          </a:bodyPr>
          <a:lstStyle/>
          <a:p>
            <a:r>
              <a:rPr lang="en-KR" sz="4400" b="1" u="sng" dirty="0"/>
              <a:t>FRONT-END</a:t>
            </a:r>
            <a:endParaRPr lang="en-KR" b="1" u="sng" dirty="0"/>
          </a:p>
        </p:txBody>
      </p:sp>
    </p:spTree>
    <p:extLst>
      <p:ext uri="{BB962C8B-B14F-4D97-AF65-F5344CB8AC3E}">
        <p14:creationId xmlns:p14="http://schemas.microsoft.com/office/powerpoint/2010/main" val="326272609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AB54F35-B282-89F3-8D04-9A59F613788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4831" y="805966"/>
            <a:ext cx="4981023" cy="4981023"/>
          </a:xfrm>
          <a:prstGeom prst="rect">
            <a:avLst/>
          </a:prstGeom>
        </p:spPr>
      </p:pic>
      <p:pic>
        <p:nvPicPr>
          <p:cNvPr id="7" name="Picture 6" descr="A person taking a selfie&#10;&#10;Description automatically generated with medium confidence">
            <a:extLst>
              <a:ext uri="{FF2B5EF4-FFF2-40B4-BE49-F238E27FC236}">
                <a16:creationId xmlns:a16="http://schemas.microsoft.com/office/drawing/2014/main" id="{9E11C27F-301A-4BD7-4F8B-0BC0D928429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15185" y="805965"/>
            <a:ext cx="6031984" cy="4981023"/>
          </a:xfrm>
          <a:prstGeom prst="rect">
            <a:avLst/>
          </a:prstGeom>
        </p:spPr>
      </p:pic>
      <p:sp>
        <p:nvSpPr>
          <p:cNvPr id="8" name="TextBox 7">
            <a:extLst>
              <a:ext uri="{FF2B5EF4-FFF2-40B4-BE49-F238E27FC236}">
                <a16:creationId xmlns:a16="http://schemas.microsoft.com/office/drawing/2014/main" id="{606E37FD-A73B-BF24-DB7B-ACCC9F66429B}"/>
              </a:ext>
            </a:extLst>
          </p:cNvPr>
          <p:cNvSpPr txBox="1"/>
          <p:nvPr/>
        </p:nvSpPr>
        <p:spPr>
          <a:xfrm>
            <a:off x="344831" y="5989983"/>
            <a:ext cx="5101812" cy="769441"/>
          </a:xfrm>
          <a:prstGeom prst="rect">
            <a:avLst/>
          </a:prstGeom>
          <a:noFill/>
        </p:spPr>
        <p:txBody>
          <a:bodyPr wrap="square" rtlCol="0">
            <a:spAutoFit/>
          </a:bodyPr>
          <a:lstStyle/>
          <a:p>
            <a:pPr lvl="4"/>
            <a:r>
              <a:rPr lang="en-KR" sz="4400" b="1" dirty="0"/>
              <a:t>Detection</a:t>
            </a:r>
          </a:p>
        </p:txBody>
      </p:sp>
      <p:sp>
        <p:nvSpPr>
          <p:cNvPr id="9" name="TextBox 8">
            <a:extLst>
              <a:ext uri="{FF2B5EF4-FFF2-40B4-BE49-F238E27FC236}">
                <a16:creationId xmlns:a16="http://schemas.microsoft.com/office/drawing/2014/main" id="{B688CD83-C106-11FA-8256-16387D0A6C88}"/>
              </a:ext>
            </a:extLst>
          </p:cNvPr>
          <p:cNvSpPr txBox="1"/>
          <p:nvPr/>
        </p:nvSpPr>
        <p:spPr>
          <a:xfrm>
            <a:off x="6374296" y="6052034"/>
            <a:ext cx="5247861" cy="707886"/>
          </a:xfrm>
          <a:prstGeom prst="rect">
            <a:avLst/>
          </a:prstGeom>
          <a:noFill/>
        </p:spPr>
        <p:txBody>
          <a:bodyPr wrap="square" rtlCol="0">
            <a:spAutoFit/>
          </a:bodyPr>
          <a:lstStyle/>
          <a:p>
            <a:pPr lvl="5"/>
            <a:r>
              <a:rPr lang="en-KR" sz="4000" b="1" dirty="0"/>
              <a:t>Recognition</a:t>
            </a:r>
          </a:p>
        </p:txBody>
      </p:sp>
    </p:spTree>
    <p:extLst>
      <p:ext uri="{BB962C8B-B14F-4D97-AF65-F5344CB8AC3E}">
        <p14:creationId xmlns:p14="http://schemas.microsoft.com/office/powerpoint/2010/main" val="207646145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3" descr="Graphical user interface, application, table, Excel&#10;&#10;Description automatically generated">
            <a:extLst>
              <a:ext uri="{FF2B5EF4-FFF2-40B4-BE49-F238E27FC236}">
                <a16:creationId xmlns:a16="http://schemas.microsoft.com/office/drawing/2014/main" id="{8A12FBBF-37F6-A8E7-3665-74F7E5C8284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2697" y="878713"/>
            <a:ext cx="11482251" cy="5783344"/>
          </a:xfrm>
          <a:prstGeom prst="rect">
            <a:avLst/>
          </a:prstGeom>
        </p:spPr>
      </p:pic>
      <p:sp>
        <p:nvSpPr>
          <p:cNvPr id="4" name="TextBox 3">
            <a:extLst>
              <a:ext uri="{FF2B5EF4-FFF2-40B4-BE49-F238E27FC236}">
                <a16:creationId xmlns:a16="http://schemas.microsoft.com/office/drawing/2014/main" id="{4CE04920-E48A-03D9-ADFA-F897E1BA17E7}"/>
              </a:ext>
            </a:extLst>
          </p:cNvPr>
          <p:cNvSpPr txBox="1"/>
          <p:nvPr/>
        </p:nvSpPr>
        <p:spPr>
          <a:xfrm>
            <a:off x="4924697" y="0"/>
            <a:ext cx="4232366" cy="707886"/>
          </a:xfrm>
          <a:prstGeom prst="rect">
            <a:avLst/>
          </a:prstGeom>
          <a:noFill/>
        </p:spPr>
        <p:txBody>
          <a:bodyPr wrap="square" rtlCol="0">
            <a:spAutoFit/>
          </a:bodyPr>
          <a:lstStyle/>
          <a:p>
            <a:r>
              <a:rPr lang="en-KR" sz="4000" b="1" u="sng" dirty="0"/>
              <a:t>Back-End</a:t>
            </a:r>
          </a:p>
        </p:txBody>
      </p:sp>
    </p:spTree>
    <p:extLst>
      <p:ext uri="{BB962C8B-B14F-4D97-AF65-F5344CB8AC3E}">
        <p14:creationId xmlns:p14="http://schemas.microsoft.com/office/powerpoint/2010/main" val="330462409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1" name="Rectangle 10">
            <a:extLst>
              <a:ext uri="{FF2B5EF4-FFF2-40B4-BE49-F238E27FC236}">
                <a16:creationId xmlns:a16="http://schemas.microsoft.com/office/drawing/2014/main" id="{9B7AD9F6-8CE7-4299-8FC6-328F4DCD3F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163A1FB1-7853-D89A-4A4B-017C6483CD43}"/>
              </a:ext>
            </a:extLst>
          </p:cNvPr>
          <p:cNvSpPr txBox="1"/>
          <p:nvPr/>
        </p:nvSpPr>
        <p:spPr>
          <a:xfrm>
            <a:off x="764627" y="-1206576"/>
            <a:ext cx="4087543" cy="5315659"/>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5000" dirty="0">
                <a:latin typeface="+mj-lt"/>
                <a:ea typeface="+mj-ea"/>
                <a:cs typeface="+mj-cs"/>
              </a:rPr>
              <a:t>Things that one should Try to avoid.</a:t>
            </a:r>
          </a:p>
          <a:p>
            <a:pPr>
              <a:lnSpc>
                <a:spcPct val="90000"/>
              </a:lnSpc>
              <a:spcBef>
                <a:spcPct val="0"/>
              </a:spcBef>
              <a:spcAft>
                <a:spcPts val="600"/>
              </a:spcAft>
            </a:pPr>
            <a:r>
              <a:rPr lang="en-US" sz="5000" dirty="0">
                <a:latin typeface="+mj-lt"/>
                <a:ea typeface="+mj-ea"/>
                <a:cs typeface="+mj-cs"/>
              </a:rPr>
              <a:t>In order to detect face correctly.</a:t>
            </a:r>
          </a:p>
        </p:txBody>
      </p:sp>
      <p:sp>
        <p:nvSpPr>
          <p:cNvPr id="13" name="Rectangle 6">
            <a:extLst>
              <a:ext uri="{FF2B5EF4-FFF2-40B4-BE49-F238E27FC236}">
                <a16:creationId xmlns:a16="http://schemas.microsoft.com/office/drawing/2014/main" id="{F49775AF-8896-43EE-92C6-83497D6DC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0338" y="4409267"/>
            <a:ext cx="3474720" cy="27432"/>
          </a:xfrm>
          <a:custGeom>
            <a:avLst/>
            <a:gdLst>
              <a:gd name="connsiteX0" fmla="*/ 0 w 3474720"/>
              <a:gd name="connsiteY0" fmla="*/ 0 h 27432"/>
              <a:gd name="connsiteX1" fmla="*/ 660197 w 3474720"/>
              <a:gd name="connsiteY1" fmla="*/ 0 h 27432"/>
              <a:gd name="connsiteX2" fmla="*/ 1355141 w 3474720"/>
              <a:gd name="connsiteY2" fmla="*/ 0 h 27432"/>
              <a:gd name="connsiteX3" fmla="*/ 2084832 w 3474720"/>
              <a:gd name="connsiteY3" fmla="*/ 0 h 27432"/>
              <a:gd name="connsiteX4" fmla="*/ 2814523 w 3474720"/>
              <a:gd name="connsiteY4" fmla="*/ 0 h 27432"/>
              <a:gd name="connsiteX5" fmla="*/ 3474720 w 3474720"/>
              <a:gd name="connsiteY5" fmla="*/ 0 h 27432"/>
              <a:gd name="connsiteX6" fmla="*/ 3474720 w 3474720"/>
              <a:gd name="connsiteY6" fmla="*/ 27432 h 27432"/>
              <a:gd name="connsiteX7" fmla="*/ 2710282 w 3474720"/>
              <a:gd name="connsiteY7" fmla="*/ 27432 h 27432"/>
              <a:gd name="connsiteX8" fmla="*/ 1945843 w 3474720"/>
              <a:gd name="connsiteY8" fmla="*/ 27432 h 27432"/>
              <a:gd name="connsiteX9" fmla="*/ 1250899 w 3474720"/>
              <a:gd name="connsiteY9" fmla="*/ 27432 h 27432"/>
              <a:gd name="connsiteX10" fmla="*/ 0 w 3474720"/>
              <a:gd name="connsiteY10" fmla="*/ 27432 h 27432"/>
              <a:gd name="connsiteX11" fmla="*/ 0 w 3474720"/>
              <a:gd name="connsiteY11"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74720" h="27432" fill="none" extrusionOk="0">
                <a:moveTo>
                  <a:pt x="0" y="0"/>
                </a:moveTo>
                <a:cubicBezTo>
                  <a:pt x="307185" y="-8713"/>
                  <a:pt x="392307" y="-13121"/>
                  <a:pt x="660197" y="0"/>
                </a:cubicBezTo>
                <a:cubicBezTo>
                  <a:pt x="928087" y="13121"/>
                  <a:pt x="1167029" y="-2668"/>
                  <a:pt x="1355141" y="0"/>
                </a:cubicBezTo>
                <a:cubicBezTo>
                  <a:pt x="1543253" y="2668"/>
                  <a:pt x="1739408" y="-6709"/>
                  <a:pt x="2084832" y="0"/>
                </a:cubicBezTo>
                <a:cubicBezTo>
                  <a:pt x="2430256" y="6709"/>
                  <a:pt x="2538889" y="29706"/>
                  <a:pt x="2814523" y="0"/>
                </a:cubicBezTo>
                <a:cubicBezTo>
                  <a:pt x="3090157" y="-29706"/>
                  <a:pt x="3152920" y="-15446"/>
                  <a:pt x="3474720" y="0"/>
                </a:cubicBezTo>
                <a:cubicBezTo>
                  <a:pt x="3473554" y="7395"/>
                  <a:pt x="3474765" y="21864"/>
                  <a:pt x="3474720" y="27432"/>
                </a:cubicBezTo>
                <a:cubicBezTo>
                  <a:pt x="3275380" y="12730"/>
                  <a:pt x="2958934" y="10130"/>
                  <a:pt x="2710282" y="27432"/>
                </a:cubicBezTo>
                <a:cubicBezTo>
                  <a:pt x="2461630" y="44734"/>
                  <a:pt x="2131168" y="43757"/>
                  <a:pt x="1945843" y="27432"/>
                </a:cubicBezTo>
                <a:cubicBezTo>
                  <a:pt x="1760518" y="11107"/>
                  <a:pt x="1444829" y="-3738"/>
                  <a:pt x="1250899" y="27432"/>
                </a:cubicBezTo>
                <a:cubicBezTo>
                  <a:pt x="1056969" y="58602"/>
                  <a:pt x="444992" y="52761"/>
                  <a:pt x="0" y="27432"/>
                </a:cubicBezTo>
                <a:cubicBezTo>
                  <a:pt x="-503" y="20663"/>
                  <a:pt x="1168" y="5855"/>
                  <a:pt x="0" y="0"/>
                </a:cubicBezTo>
                <a:close/>
              </a:path>
              <a:path w="3474720" h="27432" stroke="0" extrusionOk="0">
                <a:moveTo>
                  <a:pt x="0" y="0"/>
                </a:moveTo>
                <a:cubicBezTo>
                  <a:pt x="300114" y="-5103"/>
                  <a:pt x="525093" y="-25284"/>
                  <a:pt x="660197" y="0"/>
                </a:cubicBezTo>
                <a:cubicBezTo>
                  <a:pt x="795301" y="25284"/>
                  <a:pt x="1023172" y="17955"/>
                  <a:pt x="1250899" y="0"/>
                </a:cubicBezTo>
                <a:cubicBezTo>
                  <a:pt x="1478626" y="-17955"/>
                  <a:pt x="1782079" y="-27844"/>
                  <a:pt x="2015338" y="0"/>
                </a:cubicBezTo>
                <a:cubicBezTo>
                  <a:pt x="2248597" y="27844"/>
                  <a:pt x="2491007" y="27648"/>
                  <a:pt x="2675534" y="0"/>
                </a:cubicBezTo>
                <a:cubicBezTo>
                  <a:pt x="2860061" y="-27648"/>
                  <a:pt x="3088679" y="-3661"/>
                  <a:pt x="3474720" y="0"/>
                </a:cubicBezTo>
                <a:cubicBezTo>
                  <a:pt x="3474913" y="12649"/>
                  <a:pt x="3473732" y="17989"/>
                  <a:pt x="3474720" y="27432"/>
                </a:cubicBezTo>
                <a:cubicBezTo>
                  <a:pt x="3317198" y="15714"/>
                  <a:pt x="2959205" y="52182"/>
                  <a:pt x="2779776" y="27432"/>
                </a:cubicBezTo>
                <a:cubicBezTo>
                  <a:pt x="2600347" y="2682"/>
                  <a:pt x="2382660" y="-684"/>
                  <a:pt x="2015338" y="27432"/>
                </a:cubicBezTo>
                <a:cubicBezTo>
                  <a:pt x="1648016" y="55548"/>
                  <a:pt x="1641073" y="39646"/>
                  <a:pt x="1424635" y="27432"/>
                </a:cubicBezTo>
                <a:cubicBezTo>
                  <a:pt x="1208197" y="15218"/>
                  <a:pt x="1021559" y="15893"/>
                  <a:pt x="729691" y="27432"/>
                </a:cubicBezTo>
                <a:cubicBezTo>
                  <a:pt x="437823" y="38971"/>
                  <a:pt x="153856" y="-2647"/>
                  <a:pt x="0" y="27432"/>
                </a:cubicBezTo>
                <a:cubicBezTo>
                  <a:pt x="1300" y="19678"/>
                  <a:pt x="-86" y="12044"/>
                  <a:pt x="0" y="0"/>
                </a:cubicBezTo>
                <a:close/>
              </a:path>
            </a:pathLst>
          </a:custGeom>
          <a:solidFill>
            <a:srgbClr val="F5634F"/>
          </a:solidFill>
          <a:ln w="38100" cap="rnd">
            <a:solidFill>
              <a:srgbClr val="F5634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777D7AB1-4530-E031-1ECA-BC1E7DDF7F70}"/>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t="11733" r="2" b="13495"/>
          <a:stretch/>
        </p:blipFill>
        <p:spPr>
          <a:xfrm>
            <a:off x="4956861" y="1149377"/>
            <a:ext cx="3117273" cy="3107854"/>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2706785739"/>
      </p:ext>
    </p:extLst>
  </p:cSld>
  <p:clrMapOvr>
    <a:masterClrMapping/>
  </p:clrMapOvr>
  <mc:AlternateContent xmlns:mc="http://schemas.openxmlformats.org/markup-compatibility/2006" xmlns:p14="http://schemas.microsoft.com/office/powerpoint/2010/main">
    <mc:Choice Requires="p14">
      <p:transition spd="slow" p14:dur="1500">
        <p14:honeycomb/>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3D98066-978E-7F3F-DBC5-5CE9A545C40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67790" y="1002522"/>
            <a:ext cx="7221222" cy="5128114"/>
          </a:xfrm>
          <a:prstGeom prst="rect">
            <a:avLst/>
          </a:prstGeom>
        </p:spPr>
      </p:pic>
      <p:sp>
        <p:nvSpPr>
          <p:cNvPr id="4" name="TextBox 3">
            <a:extLst>
              <a:ext uri="{FF2B5EF4-FFF2-40B4-BE49-F238E27FC236}">
                <a16:creationId xmlns:a16="http://schemas.microsoft.com/office/drawing/2014/main" id="{0F90A8D2-9609-65F3-1EB5-461360F6217B}"/>
              </a:ext>
            </a:extLst>
          </p:cNvPr>
          <p:cNvSpPr txBox="1"/>
          <p:nvPr/>
        </p:nvSpPr>
        <p:spPr>
          <a:xfrm>
            <a:off x="649357" y="159026"/>
            <a:ext cx="3246782" cy="523220"/>
          </a:xfrm>
          <a:prstGeom prst="rect">
            <a:avLst/>
          </a:prstGeom>
          <a:noFill/>
        </p:spPr>
        <p:txBody>
          <a:bodyPr wrap="square" rtlCol="0">
            <a:spAutoFit/>
          </a:bodyPr>
          <a:lstStyle/>
          <a:p>
            <a:r>
              <a:rPr lang="en-KR" sz="2800" b="1" dirty="0"/>
              <a:t>Pretending to be Someone else</a:t>
            </a:r>
          </a:p>
        </p:txBody>
      </p:sp>
    </p:spTree>
    <p:extLst>
      <p:ext uri="{BB962C8B-B14F-4D97-AF65-F5344CB8AC3E}">
        <p14:creationId xmlns:p14="http://schemas.microsoft.com/office/powerpoint/2010/main" val="318929086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urtains"/>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C17DE74-01C9-4859-B65A-85CF999E85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068C0432-0E90-4CC1-8CD3-D44A90DF07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347414"/>
          </a:xfrm>
          <a:custGeom>
            <a:avLst/>
            <a:gdLst>
              <a:gd name="connsiteX0" fmla="*/ 0 w 12192000"/>
              <a:gd name="connsiteY0" fmla="*/ 0 h 2347414"/>
              <a:gd name="connsiteX1" fmla="*/ 12192000 w 12192000"/>
              <a:gd name="connsiteY1" fmla="*/ 0 h 2347414"/>
              <a:gd name="connsiteX2" fmla="*/ 12192000 w 12192000"/>
              <a:gd name="connsiteY2" fmla="*/ 1736458 h 2347414"/>
              <a:gd name="connsiteX3" fmla="*/ 11967601 w 12192000"/>
              <a:gd name="connsiteY3" fmla="*/ 1784034 h 2347414"/>
              <a:gd name="connsiteX4" fmla="*/ 10829000 w 12192000"/>
              <a:gd name="connsiteY4" fmla="*/ 1983294 h 2347414"/>
              <a:gd name="connsiteX5" fmla="*/ 10743779 w 12192000"/>
              <a:gd name="connsiteY5" fmla="*/ 1996027 h 2347414"/>
              <a:gd name="connsiteX6" fmla="*/ 10829254 w 12192000"/>
              <a:gd name="connsiteY6" fmla="*/ 1987751 h 2347414"/>
              <a:gd name="connsiteX7" fmla="*/ 10847162 w 12192000"/>
              <a:gd name="connsiteY7" fmla="*/ 1988388 h 2347414"/>
              <a:gd name="connsiteX8" fmla="*/ 11575155 w 12192000"/>
              <a:gd name="connsiteY8" fmla="*/ 1921415 h 2347414"/>
              <a:gd name="connsiteX9" fmla="*/ 12192000 w 12192000"/>
              <a:gd name="connsiteY9" fmla="*/ 1851213 h 2347414"/>
              <a:gd name="connsiteX10" fmla="*/ 12192000 w 12192000"/>
              <a:gd name="connsiteY10" fmla="*/ 1907356 h 2347414"/>
              <a:gd name="connsiteX11" fmla="*/ 12035532 w 12192000"/>
              <a:gd name="connsiteY11" fmla="*/ 1927033 h 2347414"/>
              <a:gd name="connsiteX12" fmla="*/ 11576932 w 12192000"/>
              <a:gd name="connsiteY12" fmla="*/ 1976291 h 2347414"/>
              <a:gd name="connsiteX13" fmla="*/ 10627316 w 12192000"/>
              <a:gd name="connsiteY13" fmla="*/ 2061470 h 2347414"/>
              <a:gd name="connsiteX14" fmla="*/ 9804196 w 12192000"/>
              <a:gd name="connsiteY14" fmla="*/ 2123478 h 2347414"/>
              <a:gd name="connsiteX15" fmla="*/ 9243851 w 12192000"/>
              <a:gd name="connsiteY15" fmla="*/ 2180008 h 2347414"/>
              <a:gd name="connsiteX16" fmla="*/ 8731259 w 12192000"/>
              <a:gd name="connsiteY16" fmla="*/ 2225081 h 2347414"/>
              <a:gd name="connsiteX17" fmla="*/ 8065752 w 12192000"/>
              <a:gd name="connsiteY17" fmla="*/ 2271681 h 2347414"/>
              <a:gd name="connsiteX18" fmla="*/ 7658065 w 12192000"/>
              <a:gd name="connsiteY18" fmla="*/ 2292562 h 2347414"/>
              <a:gd name="connsiteX19" fmla="*/ 6531024 w 12192000"/>
              <a:gd name="connsiteY19" fmla="*/ 2324138 h 2347414"/>
              <a:gd name="connsiteX20" fmla="*/ 6178331 w 12192000"/>
              <a:gd name="connsiteY20" fmla="*/ 2345655 h 2347414"/>
              <a:gd name="connsiteX21" fmla="*/ 5977282 w 12192000"/>
              <a:gd name="connsiteY21" fmla="*/ 2344127 h 2347414"/>
              <a:gd name="connsiteX22" fmla="*/ 5367658 w 12192000"/>
              <a:gd name="connsiteY22" fmla="*/ 2329230 h 2347414"/>
              <a:gd name="connsiteX23" fmla="*/ 4387306 w 12192000"/>
              <a:gd name="connsiteY23" fmla="*/ 2288614 h 2347414"/>
              <a:gd name="connsiteX24" fmla="*/ 4180287 w 12192000"/>
              <a:gd name="connsiteY24" fmla="*/ 2280211 h 2347414"/>
              <a:gd name="connsiteX25" fmla="*/ 3842199 w 12192000"/>
              <a:gd name="connsiteY25" fmla="*/ 2257039 h 2347414"/>
              <a:gd name="connsiteX26" fmla="*/ 3730309 w 12192000"/>
              <a:gd name="connsiteY26" fmla="*/ 2251182 h 2347414"/>
              <a:gd name="connsiteX27" fmla="*/ 3425496 w 12192000"/>
              <a:gd name="connsiteY27" fmla="*/ 2231320 h 2347414"/>
              <a:gd name="connsiteX28" fmla="*/ 3076106 w 12192000"/>
              <a:gd name="connsiteY28" fmla="*/ 2201781 h 2347414"/>
              <a:gd name="connsiteX29" fmla="*/ 2819682 w 12192000"/>
              <a:gd name="connsiteY29" fmla="*/ 2182427 h 2347414"/>
              <a:gd name="connsiteX30" fmla="*/ 2525539 w 12192000"/>
              <a:gd name="connsiteY30" fmla="*/ 2152888 h 2347414"/>
              <a:gd name="connsiteX31" fmla="*/ 2311915 w 12192000"/>
              <a:gd name="connsiteY31" fmla="*/ 2133536 h 2347414"/>
              <a:gd name="connsiteX32" fmla="*/ 2054223 w 12192000"/>
              <a:gd name="connsiteY32" fmla="*/ 2104760 h 2347414"/>
              <a:gd name="connsiteX33" fmla="*/ 1865367 w 12192000"/>
              <a:gd name="connsiteY33" fmla="*/ 2084770 h 2347414"/>
              <a:gd name="connsiteX34" fmla="*/ 1629263 w 12192000"/>
              <a:gd name="connsiteY34" fmla="*/ 2055996 h 2347414"/>
              <a:gd name="connsiteX35" fmla="*/ 1458823 w 12192000"/>
              <a:gd name="connsiteY35" fmla="*/ 2035751 h 2347414"/>
              <a:gd name="connsiteX36" fmla="*/ 1241390 w 12192000"/>
              <a:gd name="connsiteY36" fmla="*/ 2007103 h 2347414"/>
              <a:gd name="connsiteX37" fmla="*/ 1047453 w 12192000"/>
              <a:gd name="connsiteY37" fmla="*/ 1980748 h 2347414"/>
              <a:gd name="connsiteX38" fmla="*/ 814907 w 12192000"/>
              <a:gd name="connsiteY38" fmla="*/ 1949045 h 2347414"/>
              <a:gd name="connsiteX39" fmla="*/ 592649 w 12192000"/>
              <a:gd name="connsiteY39" fmla="*/ 1913776 h 2347414"/>
              <a:gd name="connsiteX40" fmla="*/ 343591 w 12192000"/>
              <a:gd name="connsiteY40" fmla="*/ 1872650 h 2347414"/>
              <a:gd name="connsiteX41" fmla="*/ 35731 w 12192000"/>
              <a:gd name="connsiteY41" fmla="*/ 1821722 h 2347414"/>
              <a:gd name="connsiteX42" fmla="*/ 0 w 12192000"/>
              <a:gd name="connsiteY42" fmla="*/ 1814848 h 2347414"/>
              <a:gd name="connsiteX43" fmla="*/ 0 w 12192000"/>
              <a:gd name="connsiteY43" fmla="*/ 1758489 h 2347414"/>
              <a:gd name="connsiteX44" fmla="*/ 274248 w 12192000"/>
              <a:gd name="connsiteY44" fmla="*/ 1808735 h 2347414"/>
              <a:gd name="connsiteX45" fmla="*/ 498157 w 12192000"/>
              <a:gd name="connsiteY45" fmla="*/ 1846167 h 2347414"/>
              <a:gd name="connsiteX46" fmla="*/ 722828 w 12192000"/>
              <a:gd name="connsiteY46" fmla="*/ 1878635 h 2347414"/>
              <a:gd name="connsiteX47" fmla="*/ 949913 w 12192000"/>
              <a:gd name="connsiteY47" fmla="*/ 1912375 h 2347414"/>
              <a:gd name="connsiteX48" fmla="*/ 1195414 w 12192000"/>
              <a:gd name="connsiteY48" fmla="*/ 1947516 h 2347414"/>
              <a:gd name="connsiteX49" fmla="*/ 1342867 w 12192000"/>
              <a:gd name="connsiteY49" fmla="*/ 1968397 h 2347414"/>
              <a:gd name="connsiteX50" fmla="*/ 1518007 w 12192000"/>
              <a:gd name="connsiteY50" fmla="*/ 1988006 h 2347414"/>
              <a:gd name="connsiteX51" fmla="*/ 1701403 w 12192000"/>
              <a:gd name="connsiteY51" fmla="*/ 2010669 h 2347414"/>
              <a:gd name="connsiteX52" fmla="*/ 1879210 w 12192000"/>
              <a:gd name="connsiteY52" fmla="*/ 2031167 h 2347414"/>
              <a:gd name="connsiteX53" fmla="*/ 2068702 w 12192000"/>
              <a:gd name="connsiteY53" fmla="*/ 2052940 h 2347414"/>
              <a:gd name="connsiteX54" fmla="*/ 2212090 w 12192000"/>
              <a:gd name="connsiteY54" fmla="*/ 2067583 h 2347414"/>
              <a:gd name="connsiteX55" fmla="*/ 2416949 w 12192000"/>
              <a:gd name="connsiteY55" fmla="*/ 2089609 h 2347414"/>
              <a:gd name="connsiteX56" fmla="*/ 2582055 w 12192000"/>
              <a:gd name="connsiteY56" fmla="*/ 2105397 h 2347414"/>
              <a:gd name="connsiteX57" fmla="*/ 2802282 w 12192000"/>
              <a:gd name="connsiteY57" fmla="*/ 2126405 h 2347414"/>
              <a:gd name="connsiteX58" fmla="*/ 2984916 w 12192000"/>
              <a:gd name="connsiteY58" fmla="*/ 2141684 h 2347414"/>
              <a:gd name="connsiteX59" fmla="*/ 3241847 w 12192000"/>
              <a:gd name="connsiteY59" fmla="*/ 2164094 h 2347414"/>
              <a:gd name="connsiteX60" fmla="*/ 3439848 w 12192000"/>
              <a:gd name="connsiteY60" fmla="*/ 2176826 h 2347414"/>
              <a:gd name="connsiteX61" fmla="*/ 3658678 w 12192000"/>
              <a:gd name="connsiteY61" fmla="*/ 2194523 h 2347414"/>
              <a:gd name="connsiteX62" fmla="*/ 3881317 w 12192000"/>
              <a:gd name="connsiteY62" fmla="*/ 2206491 h 2347414"/>
              <a:gd name="connsiteX63" fmla="*/ 4148916 w 12192000"/>
              <a:gd name="connsiteY63" fmla="*/ 2225081 h 2347414"/>
              <a:gd name="connsiteX64" fmla="*/ 4468337 w 12192000"/>
              <a:gd name="connsiteY64" fmla="*/ 2237813 h 2347414"/>
              <a:gd name="connsiteX65" fmla="*/ 4605375 w 12192000"/>
              <a:gd name="connsiteY65" fmla="*/ 2240232 h 2347414"/>
              <a:gd name="connsiteX66" fmla="*/ 4527647 w 12192000"/>
              <a:gd name="connsiteY66" fmla="*/ 2236412 h 2347414"/>
              <a:gd name="connsiteX67" fmla="*/ 4175589 w 12192000"/>
              <a:gd name="connsiteY67" fmla="*/ 2212985 h 2347414"/>
              <a:gd name="connsiteX68" fmla="*/ 3988255 w 12192000"/>
              <a:gd name="connsiteY68" fmla="*/ 2200253 h 2347414"/>
              <a:gd name="connsiteX69" fmla="*/ 3686492 w 12192000"/>
              <a:gd name="connsiteY69" fmla="*/ 2176062 h 2347414"/>
              <a:gd name="connsiteX70" fmla="*/ 3517320 w 12192000"/>
              <a:gd name="connsiteY70" fmla="*/ 2163330 h 2347414"/>
              <a:gd name="connsiteX71" fmla="*/ 3258357 w 12192000"/>
              <a:gd name="connsiteY71" fmla="*/ 2139519 h 2347414"/>
              <a:gd name="connsiteX72" fmla="*/ 3101506 w 12192000"/>
              <a:gd name="connsiteY72" fmla="*/ 2126787 h 2347414"/>
              <a:gd name="connsiteX73" fmla="*/ 2809395 w 12192000"/>
              <a:gd name="connsiteY73" fmla="*/ 2097502 h 2347414"/>
              <a:gd name="connsiteX74" fmla="*/ 2598566 w 12192000"/>
              <a:gd name="connsiteY74" fmla="*/ 2078532 h 2347414"/>
              <a:gd name="connsiteX75" fmla="*/ 2337444 w 12192000"/>
              <a:gd name="connsiteY75" fmla="*/ 2048611 h 2347414"/>
              <a:gd name="connsiteX76" fmla="*/ 2091054 w 12192000"/>
              <a:gd name="connsiteY76" fmla="*/ 2023146 h 2347414"/>
              <a:gd name="connsiteX77" fmla="*/ 1755761 w 12192000"/>
              <a:gd name="connsiteY77" fmla="*/ 1981384 h 2347414"/>
              <a:gd name="connsiteX78" fmla="*/ 1441169 w 12192000"/>
              <a:gd name="connsiteY78" fmla="*/ 1943824 h 2347414"/>
              <a:gd name="connsiteX79" fmla="*/ 1017607 w 12192000"/>
              <a:gd name="connsiteY79" fmla="*/ 1883345 h 2347414"/>
              <a:gd name="connsiteX80" fmla="*/ 594427 w 12192000"/>
              <a:gd name="connsiteY80" fmla="*/ 1821849 h 2347414"/>
              <a:gd name="connsiteX81" fmla="*/ 200711 w 12192000"/>
              <a:gd name="connsiteY81" fmla="*/ 1755132 h 2347414"/>
              <a:gd name="connsiteX82" fmla="*/ 0 w 12192000"/>
              <a:gd name="connsiteY82" fmla="*/ 1718743 h 2347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12192000" h="2347414">
                <a:moveTo>
                  <a:pt x="0" y="0"/>
                </a:moveTo>
                <a:lnTo>
                  <a:pt x="12192000" y="0"/>
                </a:lnTo>
                <a:lnTo>
                  <a:pt x="12192000" y="1736458"/>
                </a:lnTo>
                <a:lnTo>
                  <a:pt x="11967601" y="1784034"/>
                </a:lnTo>
                <a:cubicBezTo>
                  <a:pt x="11589888" y="1859409"/>
                  <a:pt x="11209762" y="1923961"/>
                  <a:pt x="10829000" y="1983294"/>
                </a:cubicBezTo>
                <a:lnTo>
                  <a:pt x="10743779" y="1996027"/>
                </a:lnTo>
                <a:cubicBezTo>
                  <a:pt x="10772495" y="1996778"/>
                  <a:pt x="10801211" y="1993989"/>
                  <a:pt x="10829254" y="1987751"/>
                </a:cubicBezTo>
                <a:cubicBezTo>
                  <a:pt x="10835198" y="1988337"/>
                  <a:pt x="10841180" y="1988553"/>
                  <a:pt x="10847162" y="1988388"/>
                </a:cubicBezTo>
                <a:cubicBezTo>
                  <a:pt x="11090123" y="1968907"/>
                  <a:pt x="11332703" y="1945734"/>
                  <a:pt x="11575155" y="1921415"/>
                </a:cubicBezTo>
                <a:lnTo>
                  <a:pt x="12192000" y="1851213"/>
                </a:lnTo>
                <a:lnTo>
                  <a:pt x="12192000" y="1907356"/>
                </a:lnTo>
                <a:lnTo>
                  <a:pt x="12035532" y="1927033"/>
                </a:lnTo>
                <a:cubicBezTo>
                  <a:pt x="11882793" y="1944747"/>
                  <a:pt x="11729910" y="1961077"/>
                  <a:pt x="11576932" y="1976291"/>
                </a:cubicBezTo>
                <a:cubicBezTo>
                  <a:pt x="11260690" y="2008122"/>
                  <a:pt x="10944193" y="2037279"/>
                  <a:pt x="10627316" y="2061470"/>
                </a:cubicBezTo>
                <a:cubicBezTo>
                  <a:pt x="10352985" y="2082351"/>
                  <a:pt x="10078401" y="2100431"/>
                  <a:pt x="9804196" y="2123478"/>
                </a:cubicBezTo>
                <a:cubicBezTo>
                  <a:pt x="9617118" y="2139137"/>
                  <a:pt x="9430675" y="2161674"/>
                  <a:pt x="9243851" y="2180008"/>
                </a:cubicBezTo>
                <a:cubicBezTo>
                  <a:pt x="9073157" y="2196433"/>
                  <a:pt x="8902207" y="2211966"/>
                  <a:pt x="8731259" y="2225081"/>
                </a:cubicBezTo>
                <a:cubicBezTo>
                  <a:pt x="8509507" y="2242054"/>
                  <a:pt x="8287667" y="2257586"/>
                  <a:pt x="8065752" y="2271681"/>
                </a:cubicBezTo>
                <a:cubicBezTo>
                  <a:pt x="7929984" y="2280466"/>
                  <a:pt x="7793961" y="2285814"/>
                  <a:pt x="7658065" y="2292562"/>
                </a:cubicBezTo>
                <a:cubicBezTo>
                  <a:pt x="7282640" y="2311661"/>
                  <a:pt x="6906704" y="2314208"/>
                  <a:pt x="6531024" y="2324138"/>
                </a:cubicBezTo>
                <a:cubicBezTo>
                  <a:pt x="6413417" y="2327322"/>
                  <a:pt x="6295937" y="2338399"/>
                  <a:pt x="6178331" y="2345655"/>
                </a:cubicBezTo>
                <a:cubicBezTo>
                  <a:pt x="6111271" y="2349730"/>
                  <a:pt x="6044342" y="2345655"/>
                  <a:pt x="5977282" y="2344127"/>
                </a:cubicBezTo>
                <a:cubicBezTo>
                  <a:pt x="5774073" y="2338908"/>
                  <a:pt x="5570866" y="2334960"/>
                  <a:pt x="5367658" y="2329230"/>
                </a:cubicBezTo>
                <a:cubicBezTo>
                  <a:pt x="5040746" y="2319809"/>
                  <a:pt x="4713963" y="2306274"/>
                  <a:pt x="4387306" y="2288614"/>
                </a:cubicBezTo>
                <a:cubicBezTo>
                  <a:pt x="4318342" y="2284796"/>
                  <a:pt x="4249253" y="2284286"/>
                  <a:pt x="4180287" y="2280211"/>
                </a:cubicBezTo>
                <a:cubicBezTo>
                  <a:pt x="4067634" y="2273463"/>
                  <a:pt x="3954980" y="2265060"/>
                  <a:pt x="3842199" y="2257039"/>
                </a:cubicBezTo>
                <a:cubicBezTo>
                  <a:pt x="3804988" y="2254492"/>
                  <a:pt x="3767648" y="2254620"/>
                  <a:pt x="3730309" y="2251182"/>
                </a:cubicBezTo>
                <a:cubicBezTo>
                  <a:pt x="3628704" y="2242142"/>
                  <a:pt x="3527101" y="2238449"/>
                  <a:pt x="3425496" y="2231320"/>
                </a:cubicBezTo>
                <a:cubicBezTo>
                  <a:pt x="3308906" y="2222534"/>
                  <a:pt x="3192569" y="2211330"/>
                  <a:pt x="3076106" y="2201781"/>
                </a:cubicBezTo>
                <a:cubicBezTo>
                  <a:pt x="2990757" y="2194905"/>
                  <a:pt x="2905157" y="2190067"/>
                  <a:pt x="2819682" y="2182427"/>
                </a:cubicBezTo>
                <a:cubicBezTo>
                  <a:pt x="2721507" y="2173515"/>
                  <a:pt x="2623586" y="2162311"/>
                  <a:pt x="2525539" y="2152888"/>
                </a:cubicBezTo>
                <a:cubicBezTo>
                  <a:pt x="2454289" y="2145886"/>
                  <a:pt x="2383038" y="2140920"/>
                  <a:pt x="2311915" y="2133536"/>
                </a:cubicBezTo>
                <a:cubicBezTo>
                  <a:pt x="2225933" y="2124749"/>
                  <a:pt x="2140204" y="2114182"/>
                  <a:pt x="2054223" y="2104760"/>
                </a:cubicBezTo>
                <a:cubicBezTo>
                  <a:pt x="1990719" y="2097758"/>
                  <a:pt x="1928233" y="2092028"/>
                  <a:pt x="1865367" y="2084770"/>
                </a:cubicBezTo>
                <a:cubicBezTo>
                  <a:pt x="1786622" y="2075603"/>
                  <a:pt x="1708006" y="2065545"/>
                  <a:pt x="1629263" y="2055996"/>
                </a:cubicBezTo>
                <a:cubicBezTo>
                  <a:pt x="1572492" y="2049120"/>
                  <a:pt x="1515595" y="2043264"/>
                  <a:pt x="1458823" y="2035751"/>
                </a:cubicBezTo>
                <a:cubicBezTo>
                  <a:pt x="1386303" y="2026585"/>
                  <a:pt x="1313784" y="2016780"/>
                  <a:pt x="1241390" y="2007103"/>
                </a:cubicBezTo>
                <a:lnTo>
                  <a:pt x="1047453" y="1980748"/>
                </a:lnTo>
                <a:cubicBezTo>
                  <a:pt x="969980" y="1970180"/>
                  <a:pt x="892254" y="1960377"/>
                  <a:pt x="814907" y="1949045"/>
                </a:cubicBezTo>
                <a:cubicBezTo>
                  <a:pt x="740609" y="1938094"/>
                  <a:pt x="666692" y="1925744"/>
                  <a:pt x="592649" y="1913776"/>
                </a:cubicBezTo>
                <a:cubicBezTo>
                  <a:pt x="509587" y="1900280"/>
                  <a:pt x="426653" y="1886274"/>
                  <a:pt x="343591" y="1872650"/>
                </a:cubicBezTo>
                <a:cubicBezTo>
                  <a:pt x="240972" y="1855716"/>
                  <a:pt x="138225" y="1839673"/>
                  <a:pt x="35731" y="1821722"/>
                </a:cubicBezTo>
                <a:lnTo>
                  <a:pt x="0" y="1814848"/>
                </a:lnTo>
                <a:lnTo>
                  <a:pt x="0" y="1758489"/>
                </a:lnTo>
                <a:lnTo>
                  <a:pt x="274248" y="1808735"/>
                </a:lnTo>
                <a:cubicBezTo>
                  <a:pt x="348926" y="1821467"/>
                  <a:pt x="423604" y="1832798"/>
                  <a:pt x="498157" y="1846167"/>
                </a:cubicBezTo>
                <a:cubicBezTo>
                  <a:pt x="572708" y="1859536"/>
                  <a:pt x="647896" y="1867813"/>
                  <a:pt x="722828" y="1878635"/>
                </a:cubicBezTo>
                <a:cubicBezTo>
                  <a:pt x="797762" y="1889457"/>
                  <a:pt x="874219" y="1901426"/>
                  <a:pt x="949913" y="1912375"/>
                </a:cubicBezTo>
                <a:cubicBezTo>
                  <a:pt x="1031704" y="1924343"/>
                  <a:pt x="1113496" y="1935802"/>
                  <a:pt x="1195414" y="1947516"/>
                </a:cubicBezTo>
                <a:cubicBezTo>
                  <a:pt x="1244566" y="1954519"/>
                  <a:pt x="1293589" y="1962285"/>
                  <a:pt x="1342867" y="1968397"/>
                </a:cubicBezTo>
                <a:cubicBezTo>
                  <a:pt x="1401162" y="1975656"/>
                  <a:pt x="1459712" y="1981130"/>
                  <a:pt x="1518007" y="1988006"/>
                </a:cubicBezTo>
                <a:cubicBezTo>
                  <a:pt x="1579224" y="1995263"/>
                  <a:pt x="1640186" y="2003411"/>
                  <a:pt x="1701403" y="2010669"/>
                </a:cubicBezTo>
                <a:cubicBezTo>
                  <a:pt x="1762618" y="2017926"/>
                  <a:pt x="1820279" y="2024292"/>
                  <a:pt x="1879210" y="2031167"/>
                </a:cubicBezTo>
                <a:cubicBezTo>
                  <a:pt x="1942712" y="2038425"/>
                  <a:pt x="2006214" y="2046064"/>
                  <a:pt x="2068702" y="2052940"/>
                </a:cubicBezTo>
                <a:cubicBezTo>
                  <a:pt x="2116455" y="2058160"/>
                  <a:pt x="2164335" y="2062362"/>
                  <a:pt x="2212090" y="2067583"/>
                </a:cubicBezTo>
                <a:cubicBezTo>
                  <a:pt x="2280419" y="2074967"/>
                  <a:pt x="2348493" y="2085152"/>
                  <a:pt x="2416949" y="2089609"/>
                </a:cubicBezTo>
                <a:cubicBezTo>
                  <a:pt x="2472070" y="2093302"/>
                  <a:pt x="2526936" y="2099540"/>
                  <a:pt x="2582055" y="2105397"/>
                </a:cubicBezTo>
                <a:cubicBezTo>
                  <a:pt x="2655337" y="2113291"/>
                  <a:pt x="2729001" y="2119785"/>
                  <a:pt x="2802282" y="2126405"/>
                </a:cubicBezTo>
                <a:cubicBezTo>
                  <a:pt x="2862991" y="2131753"/>
                  <a:pt x="2924207" y="2136337"/>
                  <a:pt x="2984916" y="2141684"/>
                </a:cubicBezTo>
                <a:cubicBezTo>
                  <a:pt x="3070516" y="2149324"/>
                  <a:pt x="3156373" y="2152888"/>
                  <a:pt x="3241847" y="2164094"/>
                </a:cubicBezTo>
                <a:cubicBezTo>
                  <a:pt x="3307255" y="2172624"/>
                  <a:pt x="3374060" y="2169822"/>
                  <a:pt x="3439848" y="2176826"/>
                </a:cubicBezTo>
                <a:cubicBezTo>
                  <a:pt x="3512622" y="2184592"/>
                  <a:pt x="3585777" y="2186247"/>
                  <a:pt x="3658678" y="2194523"/>
                </a:cubicBezTo>
                <a:cubicBezTo>
                  <a:pt x="3731578" y="2202800"/>
                  <a:pt x="3807019" y="2201781"/>
                  <a:pt x="3881317" y="2206491"/>
                </a:cubicBezTo>
                <a:cubicBezTo>
                  <a:pt x="3970222" y="2212094"/>
                  <a:pt x="4059124" y="2223552"/>
                  <a:pt x="4148916" y="2225081"/>
                </a:cubicBezTo>
                <a:cubicBezTo>
                  <a:pt x="4255600" y="2226736"/>
                  <a:pt x="4361779" y="2236539"/>
                  <a:pt x="4468337" y="2237813"/>
                </a:cubicBezTo>
                <a:cubicBezTo>
                  <a:pt x="4511390" y="2238577"/>
                  <a:pt x="4554190" y="2246852"/>
                  <a:pt x="4605375" y="2240232"/>
                </a:cubicBezTo>
                <a:cubicBezTo>
                  <a:pt x="4574131" y="2238704"/>
                  <a:pt x="4550762" y="2237940"/>
                  <a:pt x="4527647" y="2236412"/>
                </a:cubicBezTo>
                <a:cubicBezTo>
                  <a:pt x="4410293" y="2228773"/>
                  <a:pt x="4292942" y="2220751"/>
                  <a:pt x="4175589" y="2212985"/>
                </a:cubicBezTo>
                <a:cubicBezTo>
                  <a:pt x="4113101" y="2208783"/>
                  <a:pt x="4050615" y="2205219"/>
                  <a:pt x="3988255" y="2200253"/>
                </a:cubicBezTo>
                <a:cubicBezTo>
                  <a:pt x="3887668" y="2192487"/>
                  <a:pt x="3787079" y="2184082"/>
                  <a:pt x="3686492" y="2176062"/>
                </a:cubicBezTo>
                <a:cubicBezTo>
                  <a:pt x="3630102" y="2171605"/>
                  <a:pt x="3573711" y="2168040"/>
                  <a:pt x="3517320" y="2163330"/>
                </a:cubicBezTo>
                <a:cubicBezTo>
                  <a:pt x="3430958" y="2155689"/>
                  <a:pt x="3344721" y="2147159"/>
                  <a:pt x="3258357" y="2139519"/>
                </a:cubicBezTo>
                <a:cubicBezTo>
                  <a:pt x="3206031" y="2134809"/>
                  <a:pt x="3153705" y="2131371"/>
                  <a:pt x="3101506" y="2126787"/>
                </a:cubicBezTo>
                <a:cubicBezTo>
                  <a:pt x="3004220" y="2117365"/>
                  <a:pt x="2907061" y="2106798"/>
                  <a:pt x="2809395" y="2097502"/>
                </a:cubicBezTo>
                <a:cubicBezTo>
                  <a:pt x="2739161" y="2090628"/>
                  <a:pt x="2668673" y="2085916"/>
                  <a:pt x="2598566" y="2078532"/>
                </a:cubicBezTo>
                <a:cubicBezTo>
                  <a:pt x="2511441" y="2069365"/>
                  <a:pt x="2424569" y="2058160"/>
                  <a:pt x="2337444" y="2048611"/>
                </a:cubicBezTo>
                <a:cubicBezTo>
                  <a:pt x="2255399" y="2039699"/>
                  <a:pt x="2173099" y="2032950"/>
                  <a:pt x="2091054" y="2023146"/>
                </a:cubicBezTo>
                <a:cubicBezTo>
                  <a:pt x="1979162" y="2010414"/>
                  <a:pt x="1867524" y="1995008"/>
                  <a:pt x="1755761" y="1981384"/>
                </a:cubicBezTo>
                <a:cubicBezTo>
                  <a:pt x="1650982" y="1968652"/>
                  <a:pt x="1545821" y="1957830"/>
                  <a:pt x="1441169" y="1943824"/>
                </a:cubicBezTo>
                <a:cubicBezTo>
                  <a:pt x="1299813" y="1924980"/>
                  <a:pt x="1158837" y="1903718"/>
                  <a:pt x="1017607" y="1883345"/>
                </a:cubicBezTo>
                <a:cubicBezTo>
                  <a:pt x="876378" y="1862974"/>
                  <a:pt x="735402" y="1844003"/>
                  <a:pt x="594427" y="1821849"/>
                </a:cubicBezTo>
                <a:cubicBezTo>
                  <a:pt x="462850" y="1801222"/>
                  <a:pt x="331526" y="1778304"/>
                  <a:pt x="200711" y="1755132"/>
                </a:cubicBezTo>
                <a:lnTo>
                  <a:pt x="0" y="1718743"/>
                </a:lnTo>
                <a:close/>
              </a:path>
            </a:pathLst>
          </a:custGeom>
          <a:solidFill>
            <a:schemeClr val="accent1"/>
          </a:solidFill>
          <a:ln w="8199"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F8395F7C-343B-93BF-5894-81A29561433D}"/>
              </a:ext>
            </a:extLst>
          </p:cNvPr>
          <p:cNvSpPr>
            <a:spLocks noGrp="1"/>
          </p:cNvSpPr>
          <p:nvPr>
            <p:ph type="title"/>
          </p:nvPr>
        </p:nvSpPr>
        <p:spPr>
          <a:xfrm>
            <a:off x="838200" y="401221"/>
            <a:ext cx="10515600" cy="1348065"/>
          </a:xfrm>
        </p:spPr>
        <p:txBody>
          <a:bodyPr>
            <a:normAutofit/>
          </a:bodyPr>
          <a:lstStyle/>
          <a:p>
            <a:r>
              <a:rPr lang="en-US" sz="6800" dirty="0">
                <a:solidFill>
                  <a:schemeClr val="bg1"/>
                </a:solidFill>
              </a:rPr>
              <a:t>objective</a:t>
            </a:r>
          </a:p>
        </p:txBody>
      </p:sp>
      <p:sp>
        <p:nvSpPr>
          <p:cNvPr id="3" name="Content Placeholder 2">
            <a:extLst>
              <a:ext uri="{FF2B5EF4-FFF2-40B4-BE49-F238E27FC236}">
                <a16:creationId xmlns:a16="http://schemas.microsoft.com/office/drawing/2014/main" id="{1869971A-8529-1AF1-E560-A182DA9B8C9B}"/>
              </a:ext>
            </a:extLst>
          </p:cNvPr>
          <p:cNvSpPr>
            <a:spLocks noGrp="1"/>
          </p:cNvSpPr>
          <p:nvPr>
            <p:ph idx="1"/>
          </p:nvPr>
        </p:nvSpPr>
        <p:spPr>
          <a:xfrm>
            <a:off x="272956" y="2379417"/>
            <a:ext cx="12021898" cy="4446579"/>
          </a:xfrm>
        </p:spPr>
        <p:txBody>
          <a:bodyPr vert="horz" lIns="91440" tIns="45720" rIns="91440" bIns="45720" rtlCol="0" anchor="t">
            <a:normAutofit/>
          </a:bodyPr>
          <a:lstStyle/>
          <a:p>
            <a:pPr marL="0" indent="0">
              <a:lnSpc>
                <a:spcPct val="100000"/>
              </a:lnSpc>
              <a:buNone/>
            </a:pPr>
            <a:r>
              <a:rPr lang="en-US" i="1" dirty="0">
                <a:latin typeface="Calibri"/>
                <a:ea typeface="+mn-lt"/>
                <a:cs typeface="+mn-lt"/>
              </a:rPr>
              <a:t>The main intention of this project is to disseminate the information in an environment that encourages accountability, relevance and retention of the information gathered through facial recognition of the students. We’ve inundated with data of all kinds, but the plethora of photo and video data available provides the dataset required to make facial recognition technology work. Machine learning and artificial intelligence capabilities in the software map distinguishable facial features mathematically, look for patterns in the visual data, and compare new images and videos to other data stored in facial recognition databases to determine identity, security and protection.</a:t>
            </a:r>
            <a:endParaRPr lang="en-US" i="1" dirty="0">
              <a:latin typeface="Calibri"/>
              <a:ea typeface="Calibri"/>
              <a:cs typeface="Calibri"/>
            </a:endParaRPr>
          </a:p>
        </p:txBody>
      </p:sp>
    </p:spTree>
    <p:extLst>
      <p:ext uri="{BB962C8B-B14F-4D97-AF65-F5344CB8AC3E}">
        <p14:creationId xmlns:p14="http://schemas.microsoft.com/office/powerpoint/2010/main" val="3853316184"/>
      </p:ext>
    </p:extLst>
  </p:cSld>
  <p:clrMapOvr>
    <a:masterClrMapping/>
  </p:clrMapOvr>
  <p:transition spd="slow">
    <p:wip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AE4A06A-1E1C-D7CB-EB37-4D9A3A93285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70364" y="765239"/>
            <a:ext cx="7119505" cy="5327521"/>
          </a:xfrm>
          <a:prstGeom prst="rect">
            <a:avLst/>
          </a:prstGeom>
        </p:spPr>
      </p:pic>
      <p:sp>
        <p:nvSpPr>
          <p:cNvPr id="4" name="TextBox 3">
            <a:extLst>
              <a:ext uri="{FF2B5EF4-FFF2-40B4-BE49-F238E27FC236}">
                <a16:creationId xmlns:a16="http://schemas.microsoft.com/office/drawing/2014/main" id="{35F3F32A-BC95-1B35-2BA2-2F1D11A0E7D4}"/>
              </a:ext>
            </a:extLst>
          </p:cNvPr>
          <p:cNvSpPr txBox="1"/>
          <p:nvPr/>
        </p:nvSpPr>
        <p:spPr>
          <a:xfrm>
            <a:off x="419251" y="57353"/>
            <a:ext cx="2902226" cy="707886"/>
          </a:xfrm>
          <a:prstGeom prst="rect">
            <a:avLst/>
          </a:prstGeom>
          <a:noFill/>
        </p:spPr>
        <p:txBody>
          <a:bodyPr wrap="square" rtlCol="0">
            <a:spAutoFit/>
          </a:bodyPr>
          <a:lstStyle/>
          <a:p>
            <a:r>
              <a:rPr lang="en-KR" sz="4000" dirty="0"/>
              <a:t>Makeup</a:t>
            </a:r>
          </a:p>
        </p:txBody>
      </p:sp>
    </p:spTree>
    <p:extLst>
      <p:ext uri="{BB962C8B-B14F-4D97-AF65-F5344CB8AC3E}">
        <p14:creationId xmlns:p14="http://schemas.microsoft.com/office/powerpoint/2010/main" val="41310935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9CB6ADA-D8AF-2EBD-8312-04BA478D6D7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06405" y="406400"/>
            <a:ext cx="7467600" cy="6045200"/>
          </a:xfrm>
          <a:prstGeom prst="rect">
            <a:avLst/>
          </a:prstGeom>
        </p:spPr>
      </p:pic>
      <p:sp>
        <p:nvSpPr>
          <p:cNvPr id="4" name="TextBox 3">
            <a:extLst>
              <a:ext uri="{FF2B5EF4-FFF2-40B4-BE49-F238E27FC236}">
                <a16:creationId xmlns:a16="http://schemas.microsoft.com/office/drawing/2014/main" id="{F9C87822-C4CB-4D67-8523-BE83294CCB38}"/>
              </a:ext>
            </a:extLst>
          </p:cNvPr>
          <p:cNvSpPr txBox="1"/>
          <p:nvPr/>
        </p:nvSpPr>
        <p:spPr>
          <a:xfrm>
            <a:off x="1417983" y="406400"/>
            <a:ext cx="1863135" cy="707886"/>
          </a:xfrm>
          <a:prstGeom prst="rect">
            <a:avLst/>
          </a:prstGeom>
          <a:noFill/>
        </p:spPr>
        <p:txBody>
          <a:bodyPr wrap="square" rtlCol="0">
            <a:spAutoFit/>
          </a:bodyPr>
          <a:lstStyle/>
          <a:p>
            <a:r>
              <a:rPr lang="en-KR" sz="4000" dirty="0"/>
              <a:t>Eyes</a:t>
            </a:r>
          </a:p>
        </p:txBody>
      </p:sp>
    </p:spTree>
    <p:extLst>
      <p:ext uri="{BB962C8B-B14F-4D97-AF65-F5344CB8AC3E}">
        <p14:creationId xmlns:p14="http://schemas.microsoft.com/office/powerpoint/2010/main" val="18005062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FD923C0-8737-E369-BCA6-5D08DB98849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05000" y="913822"/>
            <a:ext cx="7641046" cy="5030355"/>
          </a:xfrm>
          <a:prstGeom prst="rect">
            <a:avLst/>
          </a:prstGeom>
        </p:spPr>
      </p:pic>
      <p:sp>
        <p:nvSpPr>
          <p:cNvPr id="4" name="TextBox 3">
            <a:extLst>
              <a:ext uri="{FF2B5EF4-FFF2-40B4-BE49-F238E27FC236}">
                <a16:creationId xmlns:a16="http://schemas.microsoft.com/office/drawing/2014/main" id="{AC4C5A4F-B609-C54F-CECA-EB1CFEF35948}"/>
              </a:ext>
            </a:extLst>
          </p:cNvPr>
          <p:cNvSpPr txBox="1"/>
          <p:nvPr/>
        </p:nvSpPr>
        <p:spPr>
          <a:xfrm>
            <a:off x="344557" y="410817"/>
            <a:ext cx="1351721" cy="769441"/>
          </a:xfrm>
          <a:prstGeom prst="rect">
            <a:avLst/>
          </a:prstGeom>
          <a:noFill/>
        </p:spPr>
        <p:txBody>
          <a:bodyPr wrap="square" rtlCol="0">
            <a:spAutoFit/>
          </a:bodyPr>
          <a:lstStyle/>
          <a:p>
            <a:r>
              <a:rPr lang="en-KR" sz="4400" dirty="0"/>
              <a:t>Face</a:t>
            </a:r>
          </a:p>
        </p:txBody>
      </p:sp>
    </p:spTree>
    <p:extLst>
      <p:ext uri="{BB962C8B-B14F-4D97-AF65-F5344CB8AC3E}">
        <p14:creationId xmlns:p14="http://schemas.microsoft.com/office/powerpoint/2010/main" val="31409606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3A34073D-8EC1-49DE-BEC5-6CC2B2D3E0DC}"/>
              </a:ext>
            </a:extLst>
          </p:cNvPr>
          <p:cNvSpPr/>
          <p:nvPr/>
        </p:nvSpPr>
        <p:spPr>
          <a:xfrm>
            <a:off x="2447778" y="4994031"/>
            <a:ext cx="3235570" cy="1899138"/>
          </a:xfrm>
          <a:custGeom>
            <a:avLst/>
            <a:gdLst>
              <a:gd name="connsiteX0" fmla="*/ 0 w 3235570"/>
              <a:gd name="connsiteY0" fmla="*/ 0 h 1899138"/>
              <a:gd name="connsiteX1" fmla="*/ 42204 w 3235570"/>
              <a:gd name="connsiteY1" fmla="*/ 1899138 h 1899138"/>
              <a:gd name="connsiteX2" fmla="*/ 3235570 w 3235570"/>
              <a:gd name="connsiteY2" fmla="*/ 1871003 h 1899138"/>
              <a:gd name="connsiteX3" fmla="*/ 1139484 w 3235570"/>
              <a:gd name="connsiteY3" fmla="*/ 731520 h 1899138"/>
              <a:gd name="connsiteX4" fmla="*/ 0 w 3235570"/>
              <a:gd name="connsiteY4" fmla="*/ 0 h 1899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35570" h="1899138">
                <a:moveTo>
                  <a:pt x="0" y="0"/>
                </a:moveTo>
                <a:lnTo>
                  <a:pt x="42204" y="1899138"/>
                </a:lnTo>
                <a:lnTo>
                  <a:pt x="3235570" y="1871003"/>
                </a:lnTo>
                <a:lnTo>
                  <a:pt x="1139484" y="731520"/>
                </a:lnTo>
                <a:lnTo>
                  <a:pt x="0" y="0"/>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Freeform: Shape 4">
            <a:extLst>
              <a:ext uri="{FF2B5EF4-FFF2-40B4-BE49-F238E27FC236}">
                <a16:creationId xmlns:a16="http://schemas.microsoft.com/office/drawing/2014/main" id="{41D75603-B70F-4FEC-A4B1-6987D5F49665}"/>
              </a:ext>
            </a:extLst>
          </p:cNvPr>
          <p:cNvSpPr/>
          <p:nvPr/>
        </p:nvSpPr>
        <p:spPr>
          <a:xfrm>
            <a:off x="6358596" y="1406770"/>
            <a:ext cx="1181686" cy="731520"/>
          </a:xfrm>
          <a:custGeom>
            <a:avLst/>
            <a:gdLst>
              <a:gd name="connsiteX0" fmla="*/ 70339 w 1181686"/>
              <a:gd name="connsiteY0" fmla="*/ 0 h 731520"/>
              <a:gd name="connsiteX1" fmla="*/ 0 w 1181686"/>
              <a:gd name="connsiteY1" fmla="*/ 731520 h 731520"/>
              <a:gd name="connsiteX2" fmla="*/ 956603 w 1181686"/>
              <a:gd name="connsiteY2" fmla="*/ 661181 h 731520"/>
              <a:gd name="connsiteX3" fmla="*/ 1181686 w 1181686"/>
              <a:gd name="connsiteY3" fmla="*/ 520504 h 731520"/>
              <a:gd name="connsiteX4" fmla="*/ 844062 w 1181686"/>
              <a:gd name="connsiteY4" fmla="*/ 281354 h 731520"/>
              <a:gd name="connsiteX5" fmla="*/ 70339 w 1181686"/>
              <a:gd name="connsiteY5" fmla="*/ 0 h 731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81686" h="731520">
                <a:moveTo>
                  <a:pt x="70339" y="0"/>
                </a:moveTo>
                <a:lnTo>
                  <a:pt x="0" y="731520"/>
                </a:lnTo>
                <a:lnTo>
                  <a:pt x="956603" y="661181"/>
                </a:lnTo>
                <a:lnTo>
                  <a:pt x="1181686" y="520504"/>
                </a:lnTo>
                <a:lnTo>
                  <a:pt x="844062" y="281354"/>
                </a:lnTo>
                <a:lnTo>
                  <a:pt x="70339" y="0"/>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Freeform: Shape 3">
            <a:extLst>
              <a:ext uri="{FF2B5EF4-FFF2-40B4-BE49-F238E27FC236}">
                <a16:creationId xmlns:a16="http://schemas.microsoft.com/office/drawing/2014/main" id="{C416EFEA-438B-407F-BA8D-FB1A06B49178}"/>
              </a:ext>
            </a:extLst>
          </p:cNvPr>
          <p:cNvSpPr/>
          <p:nvPr/>
        </p:nvSpPr>
        <p:spPr>
          <a:xfrm>
            <a:off x="5992837" y="1856935"/>
            <a:ext cx="2096086" cy="1294228"/>
          </a:xfrm>
          <a:custGeom>
            <a:avLst/>
            <a:gdLst>
              <a:gd name="connsiteX0" fmla="*/ 1941341 w 2096086"/>
              <a:gd name="connsiteY0" fmla="*/ 0 h 1294228"/>
              <a:gd name="connsiteX1" fmla="*/ 2096086 w 2096086"/>
              <a:gd name="connsiteY1" fmla="*/ 1294228 h 1294228"/>
              <a:gd name="connsiteX2" fmla="*/ 492369 w 2096086"/>
              <a:gd name="connsiteY2" fmla="*/ 900333 h 1294228"/>
              <a:gd name="connsiteX3" fmla="*/ 0 w 2096086"/>
              <a:gd name="connsiteY3" fmla="*/ 548640 h 1294228"/>
              <a:gd name="connsiteX4" fmla="*/ 450166 w 2096086"/>
              <a:gd name="connsiteY4" fmla="*/ 295422 h 1294228"/>
              <a:gd name="connsiteX5" fmla="*/ 1252025 w 2096086"/>
              <a:gd name="connsiteY5" fmla="*/ 154745 h 1294228"/>
              <a:gd name="connsiteX6" fmla="*/ 1814732 w 2096086"/>
              <a:gd name="connsiteY6" fmla="*/ 70339 h 1294228"/>
              <a:gd name="connsiteX7" fmla="*/ 1941341 w 2096086"/>
              <a:gd name="connsiteY7" fmla="*/ 0 h 1294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96086" h="1294228">
                <a:moveTo>
                  <a:pt x="1941341" y="0"/>
                </a:moveTo>
                <a:lnTo>
                  <a:pt x="2096086" y="1294228"/>
                </a:lnTo>
                <a:lnTo>
                  <a:pt x="492369" y="900333"/>
                </a:lnTo>
                <a:lnTo>
                  <a:pt x="0" y="548640"/>
                </a:lnTo>
                <a:lnTo>
                  <a:pt x="450166" y="295422"/>
                </a:lnTo>
                <a:lnTo>
                  <a:pt x="1252025" y="154745"/>
                </a:lnTo>
                <a:lnTo>
                  <a:pt x="1814732" y="70339"/>
                </a:lnTo>
                <a:lnTo>
                  <a:pt x="1941341" y="0"/>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Freeform: Shape 2">
            <a:extLst>
              <a:ext uri="{FF2B5EF4-FFF2-40B4-BE49-F238E27FC236}">
                <a16:creationId xmlns:a16="http://schemas.microsoft.com/office/drawing/2014/main" id="{702912D9-2357-40AF-9D67-9B40890C742B}"/>
              </a:ext>
            </a:extLst>
          </p:cNvPr>
          <p:cNvSpPr/>
          <p:nvPr/>
        </p:nvSpPr>
        <p:spPr>
          <a:xfrm>
            <a:off x="5472333" y="2363372"/>
            <a:ext cx="1955409" cy="1392702"/>
          </a:xfrm>
          <a:custGeom>
            <a:avLst/>
            <a:gdLst>
              <a:gd name="connsiteX0" fmla="*/ 14067 w 1955409"/>
              <a:gd name="connsiteY0" fmla="*/ 0 h 1392702"/>
              <a:gd name="connsiteX1" fmla="*/ 0 w 1955409"/>
              <a:gd name="connsiteY1" fmla="*/ 1392702 h 1392702"/>
              <a:gd name="connsiteX2" fmla="*/ 1927273 w 1955409"/>
              <a:gd name="connsiteY2" fmla="*/ 1209822 h 1392702"/>
              <a:gd name="connsiteX3" fmla="*/ 1955409 w 1955409"/>
              <a:gd name="connsiteY3" fmla="*/ 801859 h 1392702"/>
              <a:gd name="connsiteX4" fmla="*/ 647113 w 1955409"/>
              <a:gd name="connsiteY4" fmla="*/ 211016 h 1392702"/>
              <a:gd name="connsiteX5" fmla="*/ 14067 w 1955409"/>
              <a:gd name="connsiteY5" fmla="*/ 0 h 139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55409" h="1392702">
                <a:moveTo>
                  <a:pt x="14067" y="0"/>
                </a:moveTo>
                <a:lnTo>
                  <a:pt x="0" y="1392702"/>
                </a:lnTo>
                <a:lnTo>
                  <a:pt x="1927273" y="1209822"/>
                </a:lnTo>
                <a:lnTo>
                  <a:pt x="1955409" y="801859"/>
                </a:lnTo>
                <a:lnTo>
                  <a:pt x="647113" y="211016"/>
                </a:lnTo>
                <a:lnTo>
                  <a:pt x="14067" y="0"/>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Freeform: Shape 1">
            <a:extLst>
              <a:ext uri="{FF2B5EF4-FFF2-40B4-BE49-F238E27FC236}">
                <a16:creationId xmlns:a16="http://schemas.microsoft.com/office/drawing/2014/main" id="{45D521AB-6530-4298-96F5-74DCB3684276}"/>
              </a:ext>
            </a:extLst>
          </p:cNvPr>
          <p:cNvSpPr/>
          <p:nvPr/>
        </p:nvSpPr>
        <p:spPr>
          <a:xfrm>
            <a:off x="4220308" y="3460652"/>
            <a:ext cx="4951827" cy="3404382"/>
          </a:xfrm>
          <a:custGeom>
            <a:avLst/>
            <a:gdLst>
              <a:gd name="connsiteX0" fmla="*/ 4614203 w 4951827"/>
              <a:gd name="connsiteY0" fmla="*/ 0 h 3404382"/>
              <a:gd name="connsiteX1" fmla="*/ 4951827 w 4951827"/>
              <a:gd name="connsiteY1" fmla="*/ 3404382 h 3404382"/>
              <a:gd name="connsiteX2" fmla="*/ 2489981 w 4951827"/>
              <a:gd name="connsiteY2" fmla="*/ 3319976 h 3404382"/>
              <a:gd name="connsiteX3" fmla="*/ 0 w 4951827"/>
              <a:gd name="connsiteY3" fmla="*/ 1406770 h 3404382"/>
              <a:gd name="connsiteX4" fmla="*/ 1772529 w 4951827"/>
              <a:gd name="connsiteY4" fmla="*/ 773723 h 3404382"/>
              <a:gd name="connsiteX5" fmla="*/ 4614203 w 4951827"/>
              <a:gd name="connsiteY5" fmla="*/ 0 h 3404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51827" h="3404382">
                <a:moveTo>
                  <a:pt x="4614203" y="0"/>
                </a:moveTo>
                <a:lnTo>
                  <a:pt x="4951827" y="3404382"/>
                </a:lnTo>
                <a:lnTo>
                  <a:pt x="2489981" y="3319976"/>
                </a:lnTo>
                <a:lnTo>
                  <a:pt x="0" y="1406770"/>
                </a:lnTo>
                <a:lnTo>
                  <a:pt x="1772529" y="773723"/>
                </a:lnTo>
                <a:lnTo>
                  <a:pt x="4614203" y="0"/>
                </a:lnTo>
                <a:close/>
              </a:path>
            </a:pathLst>
          </a:custGeom>
          <a:gradFill flip="none" rotWithShape="1">
            <a:gsLst>
              <a:gs pos="0">
                <a:srgbClr val="4472C4"/>
              </a:gs>
              <a:gs pos="100000">
                <a:srgbClr val="4472C4"/>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Freeform: Shape 6">
            <a:extLst>
              <a:ext uri="{FF2B5EF4-FFF2-40B4-BE49-F238E27FC236}">
                <a16:creationId xmlns:a16="http://schemas.microsoft.com/office/drawing/2014/main" id="{AB9CD90F-C1B1-408B-8150-062DFADBA9CD}"/>
              </a:ext>
            </a:extLst>
          </p:cNvPr>
          <p:cNvSpPr/>
          <p:nvPr/>
        </p:nvSpPr>
        <p:spPr>
          <a:xfrm>
            <a:off x="2445943" y="1352550"/>
            <a:ext cx="6437193" cy="5505450"/>
          </a:xfrm>
          <a:custGeom>
            <a:avLst/>
            <a:gdLst>
              <a:gd name="connsiteX0" fmla="*/ 2362200 w 6400800"/>
              <a:gd name="connsiteY0" fmla="*/ 5429250 h 5486400"/>
              <a:gd name="connsiteX1" fmla="*/ 2362200 w 6400800"/>
              <a:gd name="connsiteY1" fmla="*/ 5429250 h 5486400"/>
              <a:gd name="connsiteX2" fmla="*/ 0 w 6400800"/>
              <a:gd name="connsiteY2" fmla="*/ 3543300 h 5486400"/>
              <a:gd name="connsiteX3" fmla="*/ 4705350 w 6400800"/>
              <a:gd name="connsiteY3" fmla="*/ 2038350 h 5486400"/>
              <a:gd name="connsiteX4" fmla="*/ 3009900 w 6400800"/>
              <a:gd name="connsiteY4" fmla="*/ 1028700 h 5486400"/>
              <a:gd name="connsiteX5" fmla="*/ 4800600 w 6400800"/>
              <a:gd name="connsiteY5" fmla="*/ 533400 h 5486400"/>
              <a:gd name="connsiteX6" fmla="*/ 4648200 w 6400800"/>
              <a:gd name="connsiteY6" fmla="*/ 476250 h 5486400"/>
              <a:gd name="connsiteX7" fmla="*/ 3810000 w 6400800"/>
              <a:gd name="connsiteY7" fmla="*/ 0 h 5486400"/>
              <a:gd name="connsiteX8" fmla="*/ 5505450 w 6400800"/>
              <a:gd name="connsiteY8" fmla="*/ 533400 h 5486400"/>
              <a:gd name="connsiteX9" fmla="*/ 3867150 w 6400800"/>
              <a:gd name="connsiteY9" fmla="*/ 1085850 h 5486400"/>
              <a:gd name="connsiteX10" fmla="*/ 6400800 w 6400800"/>
              <a:gd name="connsiteY10" fmla="*/ 2171700 h 5486400"/>
              <a:gd name="connsiteX11" fmla="*/ 2209800 w 6400800"/>
              <a:gd name="connsiteY11" fmla="*/ 3657600 h 5486400"/>
              <a:gd name="connsiteX12" fmla="*/ 5772150 w 6400800"/>
              <a:gd name="connsiteY12" fmla="*/ 5486400 h 5486400"/>
              <a:gd name="connsiteX13" fmla="*/ 2362200 w 6400800"/>
              <a:gd name="connsiteY13" fmla="*/ 5429250 h 5486400"/>
              <a:gd name="connsiteX0" fmla="*/ 2362200 w 6400800"/>
              <a:gd name="connsiteY0" fmla="*/ 5429250 h 5486400"/>
              <a:gd name="connsiteX1" fmla="*/ 2362200 w 6400800"/>
              <a:gd name="connsiteY1" fmla="*/ 5429250 h 5486400"/>
              <a:gd name="connsiteX2" fmla="*/ 0 w 6400800"/>
              <a:gd name="connsiteY2" fmla="*/ 3543300 h 5486400"/>
              <a:gd name="connsiteX3" fmla="*/ 4705350 w 6400800"/>
              <a:gd name="connsiteY3" fmla="*/ 2038350 h 5486400"/>
              <a:gd name="connsiteX4" fmla="*/ 3009900 w 6400800"/>
              <a:gd name="connsiteY4" fmla="*/ 1028700 h 5486400"/>
              <a:gd name="connsiteX5" fmla="*/ 4800600 w 6400800"/>
              <a:gd name="connsiteY5" fmla="*/ 533400 h 5486400"/>
              <a:gd name="connsiteX6" fmla="*/ 4648200 w 6400800"/>
              <a:gd name="connsiteY6" fmla="*/ 476250 h 5486400"/>
              <a:gd name="connsiteX7" fmla="*/ 3810000 w 6400800"/>
              <a:gd name="connsiteY7" fmla="*/ 0 h 5486400"/>
              <a:gd name="connsiteX8" fmla="*/ 5505450 w 6400800"/>
              <a:gd name="connsiteY8" fmla="*/ 533400 h 5486400"/>
              <a:gd name="connsiteX9" fmla="*/ 3867150 w 6400800"/>
              <a:gd name="connsiteY9" fmla="*/ 1085850 h 5486400"/>
              <a:gd name="connsiteX10" fmla="*/ 6400800 w 6400800"/>
              <a:gd name="connsiteY10" fmla="*/ 2171700 h 5486400"/>
              <a:gd name="connsiteX11" fmla="*/ 2209800 w 6400800"/>
              <a:gd name="connsiteY11" fmla="*/ 3657600 h 5486400"/>
              <a:gd name="connsiteX12" fmla="*/ 5772150 w 6400800"/>
              <a:gd name="connsiteY12" fmla="*/ 5486400 h 5486400"/>
              <a:gd name="connsiteX13" fmla="*/ 2362200 w 6400800"/>
              <a:gd name="connsiteY13" fmla="*/ 5429250 h 5486400"/>
              <a:gd name="connsiteX0" fmla="*/ 2819400 w 6400800"/>
              <a:gd name="connsiteY0" fmla="*/ 5753100 h 5753100"/>
              <a:gd name="connsiteX1" fmla="*/ 2362200 w 6400800"/>
              <a:gd name="connsiteY1" fmla="*/ 5429250 h 5753100"/>
              <a:gd name="connsiteX2" fmla="*/ 0 w 6400800"/>
              <a:gd name="connsiteY2" fmla="*/ 3543300 h 5753100"/>
              <a:gd name="connsiteX3" fmla="*/ 4705350 w 6400800"/>
              <a:gd name="connsiteY3" fmla="*/ 2038350 h 5753100"/>
              <a:gd name="connsiteX4" fmla="*/ 3009900 w 6400800"/>
              <a:gd name="connsiteY4" fmla="*/ 1028700 h 5753100"/>
              <a:gd name="connsiteX5" fmla="*/ 4800600 w 6400800"/>
              <a:gd name="connsiteY5" fmla="*/ 533400 h 5753100"/>
              <a:gd name="connsiteX6" fmla="*/ 4648200 w 6400800"/>
              <a:gd name="connsiteY6" fmla="*/ 476250 h 5753100"/>
              <a:gd name="connsiteX7" fmla="*/ 3810000 w 6400800"/>
              <a:gd name="connsiteY7" fmla="*/ 0 h 5753100"/>
              <a:gd name="connsiteX8" fmla="*/ 5505450 w 6400800"/>
              <a:gd name="connsiteY8" fmla="*/ 533400 h 5753100"/>
              <a:gd name="connsiteX9" fmla="*/ 3867150 w 6400800"/>
              <a:gd name="connsiteY9" fmla="*/ 1085850 h 5753100"/>
              <a:gd name="connsiteX10" fmla="*/ 6400800 w 6400800"/>
              <a:gd name="connsiteY10" fmla="*/ 2171700 h 5753100"/>
              <a:gd name="connsiteX11" fmla="*/ 2209800 w 6400800"/>
              <a:gd name="connsiteY11" fmla="*/ 3657600 h 5753100"/>
              <a:gd name="connsiteX12" fmla="*/ 5772150 w 6400800"/>
              <a:gd name="connsiteY12" fmla="*/ 5486400 h 5753100"/>
              <a:gd name="connsiteX13" fmla="*/ 2819400 w 6400800"/>
              <a:gd name="connsiteY13" fmla="*/ 5753100 h 5753100"/>
              <a:gd name="connsiteX0" fmla="*/ 2850213 w 6431613"/>
              <a:gd name="connsiteY0" fmla="*/ 5753100 h 5753100"/>
              <a:gd name="connsiteX1" fmla="*/ 30813 w 6431613"/>
              <a:gd name="connsiteY1" fmla="*/ 3543300 h 5753100"/>
              <a:gd name="connsiteX2" fmla="*/ 4736163 w 6431613"/>
              <a:gd name="connsiteY2" fmla="*/ 2038350 h 5753100"/>
              <a:gd name="connsiteX3" fmla="*/ 3040713 w 6431613"/>
              <a:gd name="connsiteY3" fmla="*/ 1028700 h 5753100"/>
              <a:gd name="connsiteX4" fmla="*/ 4831413 w 6431613"/>
              <a:gd name="connsiteY4" fmla="*/ 533400 h 5753100"/>
              <a:gd name="connsiteX5" fmla="*/ 4679013 w 6431613"/>
              <a:gd name="connsiteY5" fmla="*/ 476250 h 5753100"/>
              <a:gd name="connsiteX6" fmla="*/ 3840813 w 6431613"/>
              <a:gd name="connsiteY6" fmla="*/ 0 h 5753100"/>
              <a:gd name="connsiteX7" fmla="*/ 5536263 w 6431613"/>
              <a:gd name="connsiteY7" fmla="*/ 533400 h 5753100"/>
              <a:gd name="connsiteX8" fmla="*/ 3897963 w 6431613"/>
              <a:gd name="connsiteY8" fmla="*/ 1085850 h 5753100"/>
              <a:gd name="connsiteX9" fmla="*/ 6431613 w 6431613"/>
              <a:gd name="connsiteY9" fmla="*/ 2171700 h 5753100"/>
              <a:gd name="connsiteX10" fmla="*/ 2240613 w 6431613"/>
              <a:gd name="connsiteY10" fmla="*/ 3657600 h 5753100"/>
              <a:gd name="connsiteX11" fmla="*/ 5802963 w 6431613"/>
              <a:gd name="connsiteY11" fmla="*/ 5486400 h 5753100"/>
              <a:gd name="connsiteX12" fmla="*/ 2850213 w 6431613"/>
              <a:gd name="connsiteY12" fmla="*/ 5753100 h 5753100"/>
              <a:gd name="connsiteX0" fmla="*/ 2624809 w 6434809"/>
              <a:gd name="connsiteY0" fmla="*/ 5505450 h 5505450"/>
              <a:gd name="connsiteX1" fmla="*/ 34009 w 6434809"/>
              <a:gd name="connsiteY1" fmla="*/ 3543300 h 5505450"/>
              <a:gd name="connsiteX2" fmla="*/ 4739359 w 6434809"/>
              <a:gd name="connsiteY2" fmla="*/ 2038350 h 5505450"/>
              <a:gd name="connsiteX3" fmla="*/ 3043909 w 6434809"/>
              <a:gd name="connsiteY3" fmla="*/ 1028700 h 5505450"/>
              <a:gd name="connsiteX4" fmla="*/ 4834609 w 6434809"/>
              <a:gd name="connsiteY4" fmla="*/ 533400 h 5505450"/>
              <a:gd name="connsiteX5" fmla="*/ 4682209 w 6434809"/>
              <a:gd name="connsiteY5" fmla="*/ 476250 h 5505450"/>
              <a:gd name="connsiteX6" fmla="*/ 3844009 w 6434809"/>
              <a:gd name="connsiteY6" fmla="*/ 0 h 5505450"/>
              <a:gd name="connsiteX7" fmla="*/ 5539459 w 6434809"/>
              <a:gd name="connsiteY7" fmla="*/ 533400 h 5505450"/>
              <a:gd name="connsiteX8" fmla="*/ 3901159 w 6434809"/>
              <a:gd name="connsiteY8" fmla="*/ 1085850 h 5505450"/>
              <a:gd name="connsiteX9" fmla="*/ 6434809 w 6434809"/>
              <a:gd name="connsiteY9" fmla="*/ 2171700 h 5505450"/>
              <a:gd name="connsiteX10" fmla="*/ 2243809 w 6434809"/>
              <a:gd name="connsiteY10" fmla="*/ 3657600 h 5505450"/>
              <a:gd name="connsiteX11" fmla="*/ 5806159 w 6434809"/>
              <a:gd name="connsiteY11" fmla="*/ 5486400 h 5505450"/>
              <a:gd name="connsiteX12" fmla="*/ 2624809 w 6434809"/>
              <a:gd name="connsiteY12" fmla="*/ 5505450 h 5505450"/>
              <a:gd name="connsiteX0" fmla="*/ 2623701 w 6433701"/>
              <a:gd name="connsiteY0" fmla="*/ 5505450 h 5505450"/>
              <a:gd name="connsiteX1" fmla="*/ 32901 w 6433701"/>
              <a:gd name="connsiteY1" fmla="*/ 3543300 h 5505450"/>
              <a:gd name="connsiteX2" fmla="*/ 4738251 w 6433701"/>
              <a:gd name="connsiteY2" fmla="*/ 2038350 h 5505450"/>
              <a:gd name="connsiteX3" fmla="*/ 3042801 w 6433701"/>
              <a:gd name="connsiteY3" fmla="*/ 1028700 h 5505450"/>
              <a:gd name="connsiteX4" fmla="*/ 4833501 w 6433701"/>
              <a:gd name="connsiteY4" fmla="*/ 533400 h 5505450"/>
              <a:gd name="connsiteX5" fmla="*/ 4681101 w 6433701"/>
              <a:gd name="connsiteY5" fmla="*/ 476250 h 5505450"/>
              <a:gd name="connsiteX6" fmla="*/ 3842901 w 6433701"/>
              <a:gd name="connsiteY6" fmla="*/ 0 h 5505450"/>
              <a:gd name="connsiteX7" fmla="*/ 5538351 w 6433701"/>
              <a:gd name="connsiteY7" fmla="*/ 533400 h 5505450"/>
              <a:gd name="connsiteX8" fmla="*/ 3900051 w 6433701"/>
              <a:gd name="connsiteY8" fmla="*/ 1085850 h 5505450"/>
              <a:gd name="connsiteX9" fmla="*/ 6433701 w 6433701"/>
              <a:gd name="connsiteY9" fmla="*/ 2171700 h 5505450"/>
              <a:gd name="connsiteX10" fmla="*/ 2242701 w 6433701"/>
              <a:gd name="connsiteY10" fmla="*/ 3657600 h 5505450"/>
              <a:gd name="connsiteX11" fmla="*/ 5805051 w 6433701"/>
              <a:gd name="connsiteY11" fmla="*/ 5486400 h 5505450"/>
              <a:gd name="connsiteX12" fmla="*/ 2623701 w 6433701"/>
              <a:gd name="connsiteY12" fmla="*/ 5505450 h 5505450"/>
              <a:gd name="connsiteX0" fmla="*/ 2623701 w 6433701"/>
              <a:gd name="connsiteY0" fmla="*/ 5505450 h 5505450"/>
              <a:gd name="connsiteX1" fmla="*/ 32901 w 6433701"/>
              <a:gd name="connsiteY1" fmla="*/ 3543300 h 5505450"/>
              <a:gd name="connsiteX2" fmla="*/ 4738251 w 6433701"/>
              <a:gd name="connsiteY2" fmla="*/ 2038350 h 5505450"/>
              <a:gd name="connsiteX3" fmla="*/ 3042801 w 6433701"/>
              <a:gd name="connsiteY3" fmla="*/ 1028700 h 5505450"/>
              <a:gd name="connsiteX4" fmla="*/ 4833501 w 6433701"/>
              <a:gd name="connsiteY4" fmla="*/ 533400 h 5505450"/>
              <a:gd name="connsiteX5" fmla="*/ 4681101 w 6433701"/>
              <a:gd name="connsiteY5" fmla="*/ 476250 h 5505450"/>
              <a:gd name="connsiteX6" fmla="*/ 3842901 w 6433701"/>
              <a:gd name="connsiteY6" fmla="*/ 0 h 5505450"/>
              <a:gd name="connsiteX7" fmla="*/ 5538351 w 6433701"/>
              <a:gd name="connsiteY7" fmla="*/ 533400 h 5505450"/>
              <a:gd name="connsiteX8" fmla="*/ 3900051 w 6433701"/>
              <a:gd name="connsiteY8" fmla="*/ 1085850 h 5505450"/>
              <a:gd name="connsiteX9" fmla="*/ 6433701 w 6433701"/>
              <a:gd name="connsiteY9" fmla="*/ 2171700 h 5505450"/>
              <a:gd name="connsiteX10" fmla="*/ 2242701 w 6433701"/>
              <a:gd name="connsiteY10" fmla="*/ 3657600 h 5505450"/>
              <a:gd name="connsiteX11" fmla="*/ 5805051 w 6433701"/>
              <a:gd name="connsiteY11" fmla="*/ 5486400 h 5505450"/>
              <a:gd name="connsiteX12" fmla="*/ 2623701 w 6433701"/>
              <a:gd name="connsiteY12" fmla="*/ 5505450 h 5505450"/>
              <a:gd name="connsiteX0" fmla="*/ 2623701 w 6433701"/>
              <a:gd name="connsiteY0" fmla="*/ 5505450 h 5505450"/>
              <a:gd name="connsiteX1" fmla="*/ 32901 w 6433701"/>
              <a:gd name="connsiteY1" fmla="*/ 3543300 h 5505450"/>
              <a:gd name="connsiteX2" fmla="*/ 4738251 w 6433701"/>
              <a:gd name="connsiteY2" fmla="*/ 2038350 h 5505450"/>
              <a:gd name="connsiteX3" fmla="*/ 3042801 w 6433701"/>
              <a:gd name="connsiteY3" fmla="*/ 1028700 h 5505450"/>
              <a:gd name="connsiteX4" fmla="*/ 4833501 w 6433701"/>
              <a:gd name="connsiteY4" fmla="*/ 533400 h 5505450"/>
              <a:gd name="connsiteX5" fmla="*/ 4681101 w 6433701"/>
              <a:gd name="connsiteY5" fmla="*/ 476250 h 5505450"/>
              <a:gd name="connsiteX6" fmla="*/ 3842901 w 6433701"/>
              <a:gd name="connsiteY6" fmla="*/ 0 h 5505450"/>
              <a:gd name="connsiteX7" fmla="*/ 5538351 w 6433701"/>
              <a:gd name="connsiteY7" fmla="*/ 533400 h 5505450"/>
              <a:gd name="connsiteX8" fmla="*/ 3900051 w 6433701"/>
              <a:gd name="connsiteY8" fmla="*/ 1085850 h 5505450"/>
              <a:gd name="connsiteX9" fmla="*/ 6433701 w 6433701"/>
              <a:gd name="connsiteY9" fmla="*/ 2171700 h 5505450"/>
              <a:gd name="connsiteX10" fmla="*/ 2242701 w 6433701"/>
              <a:gd name="connsiteY10" fmla="*/ 3657600 h 5505450"/>
              <a:gd name="connsiteX11" fmla="*/ 5805051 w 6433701"/>
              <a:gd name="connsiteY11" fmla="*/ 5486400 h 5505450"/>
              <a:gd name="connsiteX12" fmla="*/ 2623701 w 6433701"/>
              <a:gd name="connsiteY12" fmla="*/ 5505450 h 5505450"/>
              <a:gd name="connsiteX0" fmla="*/ 2623701 w 6433701"/>
              <a:gd name="connsiteY0" fmla="*/ 5505450 h 5505450"/>
              <a:gd name="connsiteX1" fmla="*/ 32901 w 6433701"/>
              <a:gd name="connsiteY1" fmla="*/ 3543300 h 5505450"/>
              <a:gd name="connsiteX2" fmla="*/ 4738251 w 6433701"/>
              <a:gd name="connsiteY2" fmla="*/ 2038350 h 5505450"/>
              <a:gd name="connsiteX3" fmla="*/ 3042801 w 6433701"/>
              <a:gd name="connsiteY3" fmla="*/ 1028700 h 5505450"/>
              <a:gd name="connsiteX4" fmla="*/ 4833501 w 6433701"/>
              <a:gd name="connsiteY4" fmla="*/ 533400 h 5505450"/>
              <a:gd name="connsiteX5" fmla="*/ 4681101 w 6433701"/>
              <a:gd name="connsiteY5" fmla="*/ 476250 h 5505450"/>
              <a:gd name="connsiteX6" fmla="*/ 3842901 w 6433701"/>
              <a:gd name="connsiteY6" fmla="*/ 0 h 5505450"/>
              <a:gd name="connsiteX7" fmla="*/ 5538351 w 6433701"/>
              <a:gd name="connsiteY7" fmla="*/ 533400 h 5505450"/>
              <a:gd name="connsiteX8" fmla="*/ 3900051 w 6433701"/>
              <a:gd name="connsiteY8" fmla="*/ 1085850 h 5505450"/>
              <a:gd name="connsiteX9" fmla="*/ 6433701 w 6433701"/>
              <a:gd name="connsiteY9" fmla="*/ 2171700 h 5505450"/>
              <a:gd name="connsiteX10" fmla="*/ 2242701 w 6433701"/>
              <a:gd name="connsiteY10" fmla="*/ 3657600 h 5505450"/>
              <a:gd name="connsiteX11" fmla="*/ 5805051 w 6433701"/>
              <a:gd name="connsiteY11" fmla="*/ 5486400 h 5505450"/>
              <a:gd name="connsiteX12" fmla="*/ 2623701 w 6433701"/>
              <a:gd name="connsiteY12" fmla="*/ 5505450 h 5505450"/>
              <a:gd name="connsiteX0" fmla="*/ 2623701 w 6433701"/>
              <a:gd name="connsiteY0" fmla="*/ 5505450 h 5505450"/>
              <a:gd name="connsiteX1" fmla="*/ 32901 w 6433701"/>
              <a:gd name="connsiteY1" fmla="*/ 3543300 h 5505450"/>
              <a:gd name="connsiteX2" fmla="*/ 4738251 w 6433701"/>
              <a:gd name="connsiteY2" fmla="*/ 2038350 h 5505450"/>
              <a:gd name="connsiteX3" fmla="*/ 3042801 w 6433701"/>
              <a:gd name="connsiteY3" fmla="*/ 1028700 h 5505450"/>
              <a:gd name="connsiteX4" fmla="*/ 4833501 w 6433701"/>
              <a:gd name="connsiteY4" fmla="*/ 533400 h 5505450"/>
              <a:gd name="connsiteX5" fmla="*/ 4681101 w 6433701"/>
              <a:gd name="connsiteY5" fmla="*/ 476250 h 5505450"/>
              <a:gd name="connsiteX6" fmla="*/ 3842901 w 6433701"/>
              <a:gd name="connsiteY6" fmla="*/ 0 h 5505450"/>
              <a:gd name="connsiteX7" fmla="*/ 5538351 w 6433701"/>
              <a:gd name="connsiteY7" fmla="*/ 533400 h 5505450"/>
              <a:gd name="connsiteX8" fmla="*/ 3900051 w 6433701"/>
              <a:gd name="connsiteY8" fmla="*/ 1085850 h 5505450"/>
              <a:gd name="connsiteX9" fmla="*/ 6433701 w 6433701"/>
              <a:gd name="connsiteY9" fmla="*/ 2171700 h 5505450"/>
              <a:gd name="connsiteX10" fmla="*/ 2242701 w 6433701"/>
              <a:gd name="connsiteY10" fmla="*/ 3657600 h 5505450"/>
              <a:gd name="connsiteX11" fmla="*/ 5805051 w 6433701"/>
              <a:gd name="connsiteY11" fmla="*/ 5486400 h 5505450"/>
              <a:gd name="connsiteX12" fmla="*/ 2623701 w 6433701"/>
              <a:gd name="connsiteY12" fmla="*/ 5505450 h 5505450"/>
              <a:gd name="connsiteX0" fmla="*/ 2623701 w 6433701"/>
              <a:gd name="connsiteY0" fmla="*/ 5505450 h 5505450"/>
              <a:gd name="connsiteX1" fmla="*/ 32901 w 6433701"/>
              <a:gd name="connsiteY1" fmla="*/ 3543300 h 5505450"/>
              <a:gd name="connsiteX2" fmla="*/ 4738251 w 6433701"/>
              <a:gd name="connsiteY2" fmla="*/ 2038350 h 5505450"/>
              <a:gd name="connsiteX3" fmla="*/ 3042801 w 6433701"/>
              <a:gd name="connsiteY3" fmla="*/ 1028700 h 5505450"/>
              <a:gd name="connsiteX4" fmla="*/ 4833501 w 6433701"/>
              <a:gd name="connsiteY4" fmla="*/ 533400 h 5505450"/>
              <a:gd name="connsiteX5" fmla="*/ 4681101 w 6433701"/>
              <a:gd name="connsiteY5" fmla="*/ 476250 h 5505450"/>
              <a:gd name="connsiteX6" fmla="*/ 3842901 w 6433701"/>
              <a:gd name="connsiteY6" fmla="*/ 0 h 5505450"/>
              <a:gd name="connsiteX7" fmla="*/ 5538351 w 6433701"/>
              <a:gd name="connsiteY7" fmla="*/ 533400 h 5505450"/>
              <a:gd name="connsiteX8" fmla="*/ 3900051 w 6433701"/>
              <a:gd name="connsiteY8" fmla="*/ 1085850 h 5505450"/>
              <a:gd name="connsiteX9" fmla="*/ 6433701 w 6433701"/>
              <a:gd name="connsiteY9" fmla="*/ 2171700 h 5505450"/>
              <a:gd name="connsiteX10" fmla="*/ 2242701 w 6433701"/>
              <a:gd name="connsiteY10" fmla="*/ 3657600 h 5505450"/>
              <a:gd name="connsiteX11" fmla="*/ 5805051 w 6433701"/>
              <a:gd name="connsiteY11" fmla="*/ 5486400 h 5505450"/>
              <a:gd name="connsiteX12" fmla="*/ 2623701 w 6433701"/>
              <a:gd name="connsiteY12" fmla="*/ 5505450 h 5505450"/>
              <a:gd name="connsiteX0" fmla="*/ 2623701 w 6433701"/>
              <a:gd name="connsiteY0" fmla="*/ 5505450 h 5505450"/>
              <a:gd name="connsiteX1" fmla="*/ 32901 w 6433701"/>
              <a:gd name="connsiteY1" fmla="*/ 3543300 h 5505450"/>
              <a:gd name="connsiteX2" fmla="*/ 4738251 w 6433701"/>
              <a:gd name="connsiteY2" fmla="*/ 2038350 h 5505450"/>
              <a:gd name="connsiteX3" fmla="*/ 3042801 w 6433701"/>
              <a:gd name="connsiteY3" fmla="*/ 1028700 h 5505450"/>
              <a:gd name="connsiteX4" fmla="*/ 4833501 w 6433701"/>
              <a:gd name="connsiteY4" fmla="*/ 533400 h 5505450"/>
              <a:gd name="connsiteX5" fmla="*/ 4681101 w 6433701"/>
              <a:gd name="connsiteY5" fmla="*/ 476250 h 5505450"/>
              <a:gd name="connsiteX6" fmla="*/ 3842901 w 6433701"/>
              <a:gd name="connsiteY6" fmla="*/ 0 h 5505450"/>
              <a:gd name="connsiteX7" fmla="*/ 5538351 w 6433701"/>
              <a:gd name="connsiteY7" fmla="*/ 533400 h 5505450"/>
              <a:gd name="connsiteX8" fmla="*/ 3900051 w 6433701"/>
              <a:gd name="connsiteY8" fmla="*/ 1085850 h 5505450"/>
              <a:gd name="connsiteX9" fmla="*/ 6433701 w 6433701"/>
              <a:gd name="connsiteY9" fmla="*/ 2171700 h 5505450"/>
              <a:gd name="connsiteX10" fmla="*/ 2242701 w 6433701"/>
              <a:gd name="connsiteY10" fmla="*/ 3657600 h 5505450"/>
              <a:gd name="connsiteX11" fmla="*/ 5805051 w 6433701"/>
              <a:gd name="connsiteY11" fmla="*/ 5486400 h 5505450"/>
              <a:gd name="connsiteX12" fmla="*/ 2623701 w 6433701"/>
              <a:gd name="connsiteY12" fmla="*/ 5505450 h 5505450"/>
              <a:gd name="connsiteX0" fmla="*/ 2623701 w 6433701"/>
              <a:gd name="connsiteY0" fmla="*/ 5505450 h 5505450"/>
              <a:gd name="connsiteX1" fmla="*/ 32901 w 6433701"/>
              <a:gd name="connsiteY1" fmla="*/ 3543300 h 5505450"/>
              <a:gd name="connsiteX2" fmla="*/ 4738251 w 6433701"/>
              <a:gd name="connsiteY2" fmla="*/ 2038350 h 5505450"/>
              <a:gd name="connsiteX3" fmla="*/ 3042801 w 6433701"/>
              <a:gd name="connsiteY3" fmla="*/ 1028700 h 5505450"/>
              <a:gd name="connsiteX4" fmla="*/ 4833501 w 6433701"/>
              <a:gd name="connsiteY4" fmla="*/ 533400 h 5505450"/>
              <a:gd name="connsiteX5" fmla="*/ 4681101 w 6433701"/>
              <a:gd name="connsiteY5" fmla="*/ 476250 h 5505450"/>
              <a:gd name="connsiteX6" fmla="*/ 3842901 w 6433701"/>
              <a:gd name="connsiteY6" fmla="*/ 0 h 5505450"/>
              <a:gd name="connsiteX7" fmla="*/ 5538351 w 6433701"/>
              <a:gd name="connsiteY7" fmla="*/ 533400 h 5505450"/>
              <a:gd name="connsiteX8" fmla="*/ 3900051 w 6433701"/>
              <a:gd name="connsiteY8" fmla="*/ 1085850 h 5505450"/>
              <a:gd name="connsiteX9" fmla="*/ 6433701 w 6433701"/>
              <a:gd name="connsiteY9" fmla="*/ 2171700 h 5505450"/>
              <a:gd name="connsiteX10" fmla="*/ 2242701 w 6433701"/>
              <a:gd name="connsiteY10" fmla="*/ 3657600 h 5505450"/>
              <a:gd name="connsiteX11" fmla="*/ 5805051 w 6433701"/>
              <a:gd name="connsiteY11" fmla="*/ 5486400 h 5505450"/>
              <a:gd name="connsiteX12" fmla="*/ 2623701 w 6433701"/>
              <a:gd name="connsiteY12" fmla="*/ 5505450 h 5505450"/>
              <a:gd name="connsiteX0" fmla="*/ 2623701 w 6433701"/>
              <a:gd name="connsiteY0" fmla="*/ 5505450 h 5505450"/>
              <a:gd name="connsiteX1" fmla="*/ 32901 w 6433701"/>
              <a:gd name="connsiteY1" fmla="*/ 3543300 h 5505450"/>
              <a:gd name="connsiteX2" fmla="*/ 4738251 w 6433701"/>
              <a:gd name="connsiteY2" fmla="*/ 2038350 h 5505450"/>
              <a:gd name="connsiteX3" fmla="*/ 3042801 w 6433701"/>
              <a:gd name="connsiteY3" fmla="*/ 1028700 h 5505450"/>
              <a:gd name="connsiteX4" fmla="*/ 4833501 w 6433701"/>
              <a:gd name="connsiteY4" fmla="*/ 533400 h 5505450"/>
              <a:gd name="connsiteX5" fmla="*/ 4681101 w 6433701"/>
              <a:gd name="connsiteY5" fmla="*/ 476250 h 5505450"/>
              <a:gd name="connsiteX6" fmla="*/ 3842901 w 6433701"/>
              <a:gd name="connsiteY6" fmla="*/ 0 h 5505450"/>
              <a:gd name="connsiteX7" fmla="*/ 5538351 w 6433701"/>
              <a:gd name="connsiteY7" fmla="*/ 533400 h 5505450"/>
              <a:gd name="connsiteX8" fmla="*/ 3900051 w 6433701"/>
              <a:gd name="connsiteY8" fmla="*/ 1085850 h 5505450"/>
              <a:gd name="connsiteX9" fmla="*/ 6433701 w 6433701"/>
              <a:gd name="connsiteY9" fmla="*/ 2171700 h 5505450"/>
              <a:gd name="connsiteX10" fmla="*/ 2242701 w 6433701"/>
              <a:gd name="connsiteY10" fmla="*/ 3657600 h 5505450"/>
              <a:gd name="connsiteX11" fmla="*/ 5805051 w 6433701"/>
              <a:gd name="connsiteY11" fmla="*/ 5486400 h 5505450"/>
              <a:gd name="connsiteX12" fmla="*/ 2623701 w 6433701"/>
              <a:gd name="connsiteY12" fmla="*/ 5505450 h 5505450"/>
              <a:gd name="connsiteX0" fmla="*/ 2623701 w 6433701"/>
              <a:gd name="connsiteY0" fmla="*/ 5505450 h 5505450"/>
              <a:gd name="connsiteX1" fmla="*/ 32901 w 6433701"/>
              <a:gd name="connsiteY1" fmla="*/ 3543300 h 5505450"/>
              <a:gd name="connsiteX2" fmla="*/ 4738251 w 6433701"/>
              <a:gd name="connsiteY2" fmla="*/ 2038350 h 5505450"/>
              <a:gd name="connsiteX3" fmla="*/ 3042801 w 6433701"/>
              <a:gd name="connsiteY3" fmla="*/ 1028700 h 5505450"/>
              <a:gd name="connsiteX4" fmla="*/ 4833501 w 6433701"/>
              <a:gd name="connsiteY4" fmla="*/ 533400 h 5505450"/>
              <a:gd name="connsiteX5" fmla="*/ 4681101 w 6433701"/>
              <a:gd name="connsiteY5" fmla="*/ 476250 h 5505450"/>
              <a:gd name="connsiteX6" fmla="*/ 3842901 w 6433701"/>
              <a:gd name="connsiteY6" fmla="*/ 0 h 5505450"/>
              <a:gd name="connsiteX7" fmla="*/ 5538351 w 6433701"/>
              <a:gd name="connsiteY7" fmla="*/ 533400 h 5505450"/>
              <a:gd name="connsiteX8" fmla="*/ 3900051 w 6433701"/>
              <a:gd name="connsiteY8" fmla="*/ 1085850 h 5505450"/>
              <a:gd name="connsiteX9" fmla="*/ 6433701 w 6433701"/>
              <a:gd name="connsiteY9" fmla="*/ 2171700 h 5505450"/>
              <a:gd name="connsiteX10" fmla="*/ 2242701 w 6433701"/>
              <a:gd name="connsiteY10" fmla="*/ 3657600 h 5505450"/>
              <a:gd name="connsiteX11" fmla="*/ 5805051 w 6433701"/>
              <a:gd name="connsiteY11" fmla="*/ 5486400 h 5505450"/>
              <a:gd name="connsiteX12" fmla="*/ 2623701 w 6433701"/>
              <a:gd name="connsiteY12" fmla="*/ 5505450 h 5505450"/>
              <a:gd name="connsiteX0" fmla="*/ 2623701 w 6433701"/>
              <a:gd name="connsiteY0" fmla="*/ 5505450 h 5505450"/>
              <a:gd name="connsiteX1" fmla="*/ 32901 w 6433701"/>
              <a:gd name="connsiteY1" fmla="*/ 3543300 h 5505450"/>
              <a:gd name="connsiteX2" fmla="*/ 4738251 w 6433701"/>
              <a:gd name="connsiteY2" fmla="*/ 2038350 h 5505450"/>
              <a:gd name="connsiteX3" fmla="*/ 3042801 w 6433701"/>
              <a:gd name="connsiteY3" fmla="*/ 1028700 h 5505450"/>
              <a:gd name="connsiteX4" fmla="*/ 4833501 w 6433701"/>
              <a:gd name="connsiteY4" fmla="*/ 533400 h 5505450"/>
              <a:gd name="connsiteX5" fmla="*/ 4681101 w 6433701"/>
              <a:gd name="connsiteY5" fmla="*/ 476250 h 5505450"/>
              <a:gd name="connsiteX6" fmla="*/ 3842901 w 6433701"/>
              <a:gd name="connsiteY6" fmla="*/ 0 h 5505450"/>
              <a:gd name="connsiteX7" fmla="*/ 5538351 w 6433701"/>
              <a:gd name="connsiteY7" fmla="*/ 533400 h 5505450"/>
              <a:gd name="connsiteX8" fmla="*/ 3900051 w 6433701"/>
              <a:gd name="connsiteY8" fmla="*/ 1085850 h 5505450"/>
              <a:gd name="connsiteX9" fmla="*/ 6433701 w 6433701"/>
              <a:gd name="connsiteY9" fmla="*/ 2171700 h 5505450"/>
              <a:gd name="connsiteX10" fmla="*/ 2242701 w 6433701"/>
              <a:gd name="connsiteY10" fmla="*/ 3657600 h 5505450"/>
              <a:gd name="connsiteX11" fmla="*/ 5805051 w 6433701"/>
              <a:gd name="connsiteY11" fmla="*/ 5486400 h 5505450"/>
              <a:gd name="connsiteX12" fmla="*/ 2623701 w 6433701"/>
              <a:gd name="connsiteY12" fmla="*/ 5505450 h 5505450"/>
              <a:gd name="connsiteX0" fmla="*/ 2623701 w 6433701"/>
              <a:gd name="connsiteY0" fmla="*/ 5505450 h 5505450"/>
              <a:gd name="connsiteX1" fmla="*/ 32901 w 6433701"/>
              <a:gd name="connsiteY1" fmla="*/ 3543300 h 5505450"/>
              <a:gd name="connsiteX2" fmla="*/ 4738251 w 6433701"/>
              <a:gd name="connsiteY2" fmla="*/ 2038350 h 5505450"/>
              <a:gd name="connsiteX3" fmla="*/ 3042801 w 6433701"/>
              <a:gd name="connsiteY3" fmla="*/ 1028700 h 5505450"/>
              <a:gd name="connsiteX4" fmla="*/ 4833501 w 6433701"/>
              <a:gd name="connsiteY4" fmla="*/ 533400 h 5505450"/>
              <a:gd name="connsiteX5" fmla="*/ 4681101 w 6433701"/>
              <a:gd name="connsiteY5" fmla="*/ 476250 h 5505450"/>
              <a:gd name="connsiteX6" fmla="*/ 3842901 w 6433701"/>
              <a:gd name="connsiteY6" fmla="*/ 0 h 5505450"/>
              <a:gd name="connsiteX7" fmla="*/ 5538351 w 6433701"/>
              <a:gd name="connsiteY7" fmla="*/ 533400 h 5505450"/>
              <a:gd name="connsiteX8" fmla="*/ 3900051 w 6433701"/>
              <a:gd name="connsiteY8" fmla="*/ 1085850 h 5505450"/>
              <a:gd name="connsiteX9" fmla="*/ 6433701 w 6433701"/>
              <a:gd name="connsiteY9" fmla="*/ 2171700 h 5505450"/>
              <a:gd name="connsiteX10" fmla="*/ 2242701 w 6433701"/>
              <a:gd name="connsiteY10" fmla="*/ 3657600 h 5505450"/>
              <a:gd name="connsiteX11" fmla="*/ 5805051 w 6433701"/>
              <a:gd name="connsiteY11" fmla="*/ 5486400 h 5505450"/>
              <a:gd name="connsiteX12" fmla="*/ 2623701 w 6433701"/>
              <a:gd name="connsiteY12" fmla="*/ 5505450 h 5505450"/>
              <a:gd name="connsiteX0" fmla="*/ 2623701 w 6433701"/>
              <a:gd name="connsiteY0" fmla="*/ 5505450 h 5505450"/>
              <a:gd name="connsiteX1" fmla="*/ 32901 w 6433701"/>
              <a:gd name="connsiteY1" fmla="*/ 3543300 h 5505450"/>
              <a:gd name="connsiteX2" fmla="*/ 4738251 w 6433701"/>
              <a:gd name="connsiteY2" fmla="*/ 2038350 h 5505450"/>
              <a:gd name="connsiteX3" fmla="*/ 3042801 w 6433701"/>
              <a:gd name="connsiteY3" fmla="*/ 1028700 h 5505450"/>
              <a:gd name="connsiteX4" fmla="*/ 4833501 w 6433701"/>
              <a:gd name="connsiteY4" fmla="*/ 533400 h 5505450"/>
              <a:gd name="connsiteX5" fmla="*/ 4681101 w 6433701"/>
              <a:gd name="connsiteY5" fmla="*/ 476250 h 5505450"/>
              <a:gd name="connsiteX6" fmla="*/ 3842901 w 6433701"/>
              <a:gd name="connsiteY6" fmla="*/ 0 h 5505450"/>
              <a:gd name="connsiteX7" fmla="*/ 5538351 w 6433701"/>
              <a:gd name="connsiteY7" fmla="*/ 533400 h 5505450"/>
              <a:gd name="connsiteX8" fmla="*/ 3900051 w 6433701"/>
              <a:gd name="connsiteY8" fmla="*/ 1085850 h 5505450"/>
              <a:gd name="connsiteX9" fmla="*/ 6433701 w 6433701"/>
              <a:gd name="connsiteY9" fmla="*/ 2171700 h 5505450"/>
              <a:gd name="connsiteX10" fmla="*/ 2242701 w 6433701"/>
              <a:gd name="connsiteY10" fmla="*/ 3657600 h 5505450"/>
              <a:gd name="connsiteX11" fmla="*/ 5805051 w 6433701"/>
              <a:gd name="connsiteY11" fmla="*/ 5486400 h 5505450"/>
              <a:gd name="connsiteX12" fmla="*/ 2623701 w 6433701"/>
              <a:gd name="connsiteY12" fmla="*/ 5505450 h 5505450"/>
              <a:gd name="connsiteX0" fmla="*/ 2623701 w 6433701"/>
              <a:gd name="connsiteY0" fmla="*/ 5505450 h 5505450"/>
              <a:gd name="connsiteX1" fmla="*/ 32901 w 6433701"/>
              <a:gd name="connsiteY1" fmla="*/ 3543300 h 5505450"/>
              <a:gd name="connsiteX2" fmla="*/ 4738251 w 6433701"/>
              <a:gd name="connsiteY2" fmla="*/ 2038350 h 5505450"/>
              <a:gd name="connsiteX3" fmla="*/ 3042801 w 6433701"/>
              <a:gd name="connsiteY3" fmla="*/ 1028700 h 5505450"/>
              <a:gd name="connsiteX4" fmla="*/ 4833501 w 6433701"/>
              <a:gd name="connsiteY4" fmla="*/ 533400 h 5505450"/>
              <a:gd name="connsiteX5" fmla="*/ 4681101 w 6433701"/>
              <a:gd name="connsiteY5" fmla="*/ 476250 h 5505450"/>
              <a:gd name="connsiteX6" fmla="*/ 3842901 w 6433701"/>
              <a:gd name="connsiteY6" fmla="*/ 0 h 5505450"/>
              <a:gd name="connsiteX7" fmla="*/ 5538351 w 6433701"/>
              <a:gd name="connsiteY7" fmla="*/ 533400 h 5505450"/>
              <a:gd name="connsiteX8" fmla="*/ 3900051 w 6433701"/>
              <a:gd name="connsiteY8" fmla="*/ 1085850 h 5505450"/>
              <a:gd name="connsiteX9" fmla="*/ 6433701 w 6433701"/>
              <a:gd name="connsiteY9" fmla="*/ 2171700 h 5505450"/>
              <a:gd name="connsiteX10" fmla="*/ 2242701 w 6433701"/>
              <a:gd name="connsiteY10" fmla="*/ 3657600 h 5505450"/>
              <a:gd name="connsiteX11" fmla="*/ 5805051 w 6433701"/>
              <a:gd name="connsiteY11" fmla="*/ 5486400 h 5505450"/>
              <a:gd name="connsiteX12" fmla="*/ 2623701 w 6433701"/>
              <a:gd name="connsiteY12" fmla="*/ 5505450 h 5505450"/>
              <a:gd name="connsiteX0" fmla="*/ 2623701 w 6433701"/>
              <a:gd name="connsiteY0" fmla="*/ 5505450 h 5505450"/>
              <a:gd name="connsiteX1" fmla="*/ 32901 w 6433701"/>
              <a:gd name="connsiteY1" fmla="*/ 3543300 h 5505450"/>
              <a:gd name="connsiteX2" fmla="*/ 4738251 w 6433701"/>
              <a:gd name="connsiteY2" fmla="*/ 2038350 h 5505450"/>
              <a:gd name="connsiteX3" fmla="*/ 3042801 w 6433701"/>
              <a:gd name="connsiteY3" fmla="*/ 1028700 h 5505450"/>
              <a:gd name="connsiteX4" fmla="*/ 4833501 w 6433701"/>
              <a:gd name="connsiteY4" fmla="*/ 533400 h 5505450"/>
              <a:gd name="connsiteX5" fmla="*/ 4681101 w 6433701"/>
              <a:gd name="connsiteY5" fmla="*/ 476250 h 5505450"/>
              <a:gd name="connsiteX6" fmla="*/ 3842901 w 6433701"/>
              <a:gd name="connsiteY6" fmla="*/ 0 h 5505450"/>
              <a:gd name="connsiteX7" fmla="*/ 5538351 w 6433701"/>
              <a:gd name="connsiteY7" fmla="*/ 533400 h 5505450"/>
              <a:gd name="connsiteX8" fmla="*/ 3900051 w 6433701"/>
              <a:gd name="connsiteY8" fmla="*/ 1085850 h 5505450"/>
              <a:gd name="connsiteX9" fmla="*/ 6433701 w 6433701"/>
              <a:gd name="connsiteY9" fmla="*/ 2171700 h 5505450"/>
              <a:gd name="connsiteX10" fmla="*/ 2242701 w 6433701"/>
              <a:gd name="connsiteY10" fmla="*/ 3657600 h 5505450"/>
              <a:gd name="connsiteX11" fmla="*/ 5805051 w 6433701"/>
              <a:gd name="connsiteY11" fmla="*/ 5486400 h 5505450"/>
              <a:gd name="connsiteX12" fmla="*/ 2623701 w 6433701"/>
              <a:gd name="connsiteY12" fmla="*/ 5505450 h 5505450"/>
              <a:gd name="connsiteX0" fmla="*/ 2623701 w 6433701"/>
              <a:gd name="connsiteY0" fmla="*/ 5505450 h 5505450"/>
              <a:gd name="connsiteX1" fmla="*/ 32901 w 6433701"/>
              <a:gd name="connsiteY1" fmla="*/ 3543300 h 5505450"/>
              <a:gd name="connsiteX2" fmla="*/ 4738251 w 6433701"/>
              <a:gd name="connsiteY2" fmla="*/ 2038350 h 5505450"/>
              <a:gd name="connsiteX3" fmla="*/ 3042801 w 6433701"/>
              <a:gd name="connsiteY3" fmla="*/ 1028700 h 5505450"/>
              <a:gd name="connsiteX4" fmla="*/ 4833501 w 6433701"/>
              <a:gd name="connsiteY4" fmla="*/ 533400 h 5505450"/>
              <a:gd name="connsiteX5" fmla="*/ 4681101 w 6433701"/>
              <a:gd name="connsiteY5" fmla="*/ 476250 h 5505450"/>
              <a:gd name="connsiteX6" fmla="*/ 3842901 w 6433701"/>
              <a:gd name="connsiteY6" fmla="*/ 0 h 5505450"/>
              <a:gd name="connsiteX7" fmla="*/ 5538351 w 6433701"/>
              <a:gd name="connsiteY7" fmla="*/ 533400 h 5505450"/>
              <a:gd name="connsiteX8" fmla="*/ 3900051 w 6433701"/>
              <a:gd name="connsiteY8" fmla="*/ 1085850 h 5505450"/>
              <a:gd name="connsiteX9" fmla="*/ 6433701 w 6433701"/>
              <a:gd name="connsiteY9" fmla="*/ 2171700 h 5505450"/>
              <a:gd name="connsiteX10" fmla="*/ 2242701 w 6433701"/>
              <a:gd name="connsiteY10" fmla="*/ 3657600 h 5505450"/>
              <a:gd name="connsiteX11" fmla="*/ 5805051 w 6433701"/>
              <a:gd name="connsiteY11" fmla="*/ 5486400 h 5505450"/>
              <a:gd name="connsiteX12" fmla="*/ 2623701 w 6433701"/>
              <a:gd name="connsiteY12" fmla="*/ 5505450 h 5505450"/>
              <a:gd name="connsiteX0" fmla="*/ 2623701 w 6433701"/>
              <a:gd name="connsiteY0" fmla="*/ 5505450 h 5505450"/>
              <a:gd name="connsiteX1" fmla="*/ 32901 w 6433701"/>
              <a:gd name="connsiteY1" fmla="*/ 3543300 h 5505450"/>
              <a:gd name="connsiteX2" fmla="*/ 4738251 w 6433701"/>
              <a:gd name="connsiteY2" fmla="*/ 2038350 h 5505450"/>
              <a:gd name="connsiteX3" fmla="*/ 3042801 w 6433701"/>
              <a:gd name="connsiteY3" fmla="*/ 1028700 h 5505450"/>
              <a:gd name="connsiteX4" fmla="*/ 4833501 w 6433701"/>
              <a:gd name="connsiteY4" fmla="*/ 533400 h 5505450"/>
              <a:gd name="connsiteX5" fmla="*/ 4681101 w 6433701"/>
              <a:gd name="connsiteY5" fmla="*/ 476250 h 5505450"/>
              <a:gd name="connsiteX6" fmla="*/ 3842901 w 6433701"/>
              <a:gd name="connsiteY6" fmla="*/ 0 h 5505450"/>
              <a:gd name="connsiteX7" fmla="*/ 5538351 w 6433701"/>
              <a:gd name="connsiteY7" fmla="*/ 533400 h 5505450"/>
              <a:gd name="connsiteX8" fmla="*/ 3900051 w 6433701"/>
              <a:gd name="connsiteY8" fmla="*/ 1085850 h 5505450"/>
              <a:gd name="connsiteX9" fmla="*/ 6433701 w 6433701"/>
              <a:gd name="connsiteY9" fmla="*/ 2171700 h 5505450"/>
              <a:gd name="connsiteX10" fmla="*/ 2242701 w 6433701"/>
              <a:gd name="connsiteY10" fmla="*/ 3657600 h 5505450"/>
              <a:gd name="connsiteX11" fmla="*/ 5805051 w 6433701"/>
              <a:gd name="connsiteY11" fmla="*/ 5486400 h 5505450"/>
              <a:gd name="connsiteX12" fmla="*/ 2623701 w 6433701"/>
              <a:gd name="connsiteY12" fmla="*/ 5505450 h 5505450"/>
              <a:gd name="connsiteX0" fmla="*/ 2623701 w 6433701"/>
              <a:gd name="connsiteY0" fmla="*/ 5505450 h 5505450"/>
              <a:gd name="connsiteX1" fmla="*/ 32901 w 6433701"/>
              <a:gd name="connsiteY1" fmla="*/ 3543300 h 5505450"/>
              <a:gd name="connsiteX2" fmla="*/ 4738251 w 6433701"/>
              <a:gd name="connsiteY2" fmla="*/ 2038350 h 5505450"/>
              <a:gd name="connsiteX3" fmla="*/ 3042801 w 6433701"/>
              <a:gd name="connsiteY3" fmla="*/ 1028700 h 5505450"/>
              <a:gd name="connsiteX4" fmla="*/ 4833501 w 6433701"/>
              <a:gd name="connsiteY4" fmla="*/ 533400 h 5505450"/>
              <a:gd name="connsiteX5" fmla="*/ 4681101 w 6433701"/>
              <a:gd name="connsiteY5" fmla="*/ 476250 h 5505450"/>
              <a:gd name="connsiteX6" fmla="*/ 3842901 w 6433701"/>
              <a:gd name="connsiteY6" fmla="*/ 0 h 5505450"/>
              <a:gd name="connsiteX7" fmla="*/ 5538351 w 6433701"/>
              <a:gd name="connsiteY7" fmla="*/ 533400 h 5505450"/>
              <a:gd name="connsiteX8" fmla="*/ 3900051 w 6433701"/>
              <a:gd name="connsiteY8" fmla="*/ 1085850 h 5505450"/>
              <a:gd name="connsiteX9" fmla="*/ 6433701 w 6433701"/>
              <a:gd name="connsiteY9" fmla="*/ 2171700 h 5505450"/>
              <a:gd name="connsiteX10" fmla="*/ 2242701 w 6433701"/>
              <a:gd name="connsiteY10" fmla="*/ 3657600 h 5505450"/>
              <a:gd name="connsiteX11" fmla="*/ 5805051 w 6433701"/>
              <a:gd name="connsiteY11" fmla="*/ 5486400 h 5505450"/>
              <a:gd name="connsiteX12" fmla="*/ 2623701 w 6433701"/>
              <a:gd name="connsiteY12" fmla="*/ 5505450 h 5505450"/>
              <a:gd name="connsiteX0" fmla="*/ 2623701 w 6433701"/>
              <a:gd name="connsiteY0" fmla="*/ 5505450 h 5505450"/>
              <a:gd name="connsiteX1" fmla="*/ 32901 w 6433701"/>
              <a:gd name="connsiteY1" fmla="*/ 3543300 h 5505450"/>
              <a:gd name="connsiteX2" fmla="*/ 4738251 w 6433701"/>
              <a:gd name="connsiteY2" fmla="*/ 2038350 h 5505450"/>
              <a:gd name="connsiteX3" fmla="*/ 3042801 w 6433701"/>
              <a:gd name="connsiteY3" fmla="*/ 1028700 h 5505450"/>
              <a:gd name="connsiteX4" fmla="*/ 4833501 w 6433701"/>
              <a:gd name="connsiteY4" fmla="*/ 533400 h 5505450"/>
              <a:gd name="connsiteX5" fmla="*/ 4681101 w 6433701"/>
              <a:gd name="connsiteY5" fmla="*/ 476250 h 5505450"/>
              <a:gd name="connsiteX6" fmla="*/ 3842901 w 6433701"/>
              <a:gd name="connsiteY6" fmla="*/ 0 h 5505450"/>
              <a:gd name="connsiteX7" fmla="*/ 5538351 w 6433701"/>
              <a:gd name="connsiteY7" fmla="*/ 533400 h 5505450"/>
              <a:gd name="connsiteX8" fmla="*/ 3900051 w 6433701"/>
              <a:gd name="connsiteY8" fmla="*/ 1085850 h 5505450"/>
              <a:gd name="connsiteX9" fmla="*/ 6433701 w 6433701"/>
              <a:gd name="connsiteY9" fmla="*/ 2171700 h 5505450"/>
              <a:gd name="connsiteX10" fmla="*/ 2242701 w 6433701"/>
              <a:gd name="connsiteY10" fmla="*/ 3657600 h 5505450"/>
              <a:gd name="connsiteX11" fmla="*/ 5805051 w 6433701"/>
              <a:gd name="connsiteY11" fmla="*/ 5486400 h 5505450"/>
              <a:gd name="connsiteX12" fmla="*/ 2623701 w 6433701"/>
              <a:gd name="connsiteY12" fmla="*/ 5505450 h 5505450"/>
              <a:gd name="connsiteX0" fmla="*/ 2623701 w 6433701"/>
              <a:gd name="connsiteY0" fmla="*/ 5505450 h 5505450"/>
              <a:gd name="connsiteX1" fmla="*/ 32901 w 6433701"/>
              <a:gd name="connsiteY1" fmla="*/ 3543300 h 5505450"/>
              <a:gd name="connsiteX2" fmla="*/ 4738251 w 6433701"/>
              <a:gd name="connsiteY2" fmla="*/ 2038350 h 5505450"/>
              <a:gd name="connsiteX3" fmla="*/ 3042801 w 6433701"/>
              <a:gd name="connsiteY3" fmla="*/ 1028700 h 5505450"/>
              <a:gd name="connsiteX4" fmla="*/ 4833501 w 6433701"/>
              <a:gd name="connsiteY4" fmla="*/ 533400 h 5505450"/>
              <a:gd name="connsiteX5" fmla="*/ 4681101 w 6433701"/>
              <a:gd name="connsiteY5" fmla="*/ 476250 h 5505450"/>
              <a:gd name="connsiteX6" fmla="*/ 3842901 w 6433701"/>
              <a:gd name="connsiteY6" fmla="*/ 0 h 5505450"/>
              <a:gd name="connsiteX7" fmla="*/ 5538351 w 6433701"/>
              <a:gd name="connsiteY7" fmla="*/ 533400 h 5505450"/>
              <a:gd name="connsiteX8" fmla="*/ 3900051 w 6433701"/>
              <a:gd name="connsiteY8" fmla="*/ 1085850 h 5505450"/>
              <a:gd name="connsiteX9" fmla="*/ 6433701 w 6433701"/>
              <a:gd name="connsiteY9" fmla="*/ 2171700 h 5505450"/>
              <a:gd name="connsiteX10" fmla="*/ 2242701 w 6433701"/>
              <a:gd name="connsiteY10" fmla="*/ 3657600 h 5505450"/>
              <a:gd name="connsiteX11" fmla="*/ 5805051 w 6433701"/>
              <a:gd name="connsiteY11" fmla="*/ 5486400 h 5505450"/>
              <a:gd name="connsiteX12" fmla="*/ 2623701 w 6433701"/>
              <a:gd name="connsiteY12" fmla="*/ 5505450 h 5505450"/>
              <a:gd name="connsiteX0" fmla="*/ 2623701 w 6433701"/>
              <a:gd name="connsiteY0" fmla="*/ 5505450 h 5505450"/>
              <a:gd name="connsiteX1" fmla="*/ 32901 w 6433701"/>
              <a:gd name="connsiteY1" fmla="*/ 3543300 h 5505450"/>
              <a:gd name="connsiteX2" fmla="*/ 4738251 w 6433701"/>
              <a:gd name="connsiteY2" fmla="*/ 2038350 h 5505450"/>
              <a:gd name="connsiteX3" fmla="*/ 3042801 w 6433701"/>
              <a:gd name="connsiteY3" fmla="*/ 1028700 h 5505450"/>
              <a:gd name="connsiteX4" fmla="*/ 4833501 w 6433701"/>
              <a:gd name="connsiteY4" fmla="*/ 533400 h 5505450"/>
              <a:gd name="connsiteX5" fmla="*/ 4681101 w 6433701"/>
              <a:gd name="connsiteY5" fmla="*/ 476250 h 5505450"/>
              <a:gd name="connsiteX6" fmla="*/ 3842901 w 6433701"/>
              <a:gd name="connsiteY6" fmla="*/ 0 h 5505450"/>
              <a:gd name="connsiteX7" fmla="*/ 5538351 w 6433701"/>
              <a:gd name="connsiteY7" fmla="*/ 533400 h 5505450"/>
              <a:gd name="connsiteX8" fmla="*/ 3900051 w 6433701"/>
              <a:gd name="connsiteY8" fmla="*/ 1085850 h 5505450"/>
              <a:gd name="connsiteX9" fmla="*/ 6433701 w 6433701"/>
              <a:gd name="connsiteY9" fmla="*/ 2171700 h 5505450"/>
              <a:gd name="connsiteX10" fmla="*/ 2242701 w 6433701"/>
              <a:gd name="connsiteY10" fmla="*/ 3657600 h 5505450"/>
              <a:gd name="connsiteX11" fmla="*/ 5805051 w 6433701"/>
              <a:gd name="connsiteY11" fmla="*/ 5486400 h 5505450"/>
              <a:gd name="connsiteX12" fmla="*/ 2623701 w 6433701"/>
              <a:gd name="connsiteY12" fmla="*/ 5505450 h 5505450"/>
              <a:gd name="connsiteX0" fmla="*/ 2623701 w 6433701"/>
              <a:gd name="connsiteY0" fmla="*/ 5505450 h 5505450"/>
              <a:gd name="connsiteX1" fmla="*/ 32901 w 6433701"/>
              <a:gd name="connsiteY1" fmla="*/ 3543300 h 5505450"/>
              <a:gd name="connsiteX2" fmla="*/ 4738251 w 6433701"/>
              <a:gd name="connsiteY2" fmla="*/ 2038350 h 5505450"/>
              <a:gd name="connsiteX3" fmla="*/ 3042801 w 6433701"/>
              <a:gd name="connsiteY3" fmla="*/ 1028700 h 5505450"/>
              <a:gd name="connsiteX4" fmla="*/ 4833501 w 6433701"/>
              <a:gd name="connsiteY4" fmla="*/ 533400 h 5505450"/>
              <a:gd name="connsiteX5" fmla="*/ 3842901 w 6433701"/>
              <a:gd name="connsiteY5" fmla="*/ 0 h 5505450"/>
              <a:gd name="connsiteX6" fmla="*/ 5538351 w 6433701"/>
              <a:gd name="connsiteY6" fmla="*/ 533400 h 5505450"/>
              <a:gd name="connsiteX7" fmla="*/ 3900051 w 6433701"/>
              <a:gd name="connsiteY7" fmla="*/ 1085850 h 5505450"/>
              <a:gd name="connsiteX8" fmla="*/ 6433701 w 6433701"/>
              <a:gd name="connsiteY8" fmla="*/ 2171700 h 5505450"/>
              <a:gd name="connsiteX9" fmla="*/ 2242701 w 6433701"/>
              <a:gd name="connsiteY9" fmla="*/ 3657600 h 5505450"/>
              <a:gd name="connsiteX10" fmla="*/ 5805051 w 6433701"/>
              <a:gd name="connsiteY10" fmla="*/ 5486400 h 5505450"/>
              <a:gd name="connsiteX11" fmla="*/ 2623701 w 6433701"/>
              <a:gd name="connsiteY11" fmla="*/ 5505450 h 5505450"/>
              <a:gd name="connsiteX0" fmla="*/ 2623701 w 6433701"/>
              <a:gd name="connsiteY0" fmla="*/ 5505450 h 5505450"/>
              <a:gd name="connsiteX1" fmla="*/ 32901 w 6433701"/>
              <a:gd name="connsiteY1" fmla="*/ 3543300 h 5505450"/>
              <a:gd name="connsiteX2" fmla="*/ 4738251 w 6433701"/>
              <a:gd name="connsiteY2" fmla="*/ 2038350 h 5505450"/>
              <a:gd name="connsiteX3" fmla="*/ 3042801 w 6433701"/>
              <a:gd name="connsiteY3" fmla="*/ 1028700 h 5505450"/>
              <a:gd name="connsiteX4" fmla="*/ 4833501 w 6433701"/>
              <a:gd name="connsiteY4" fmla="*/ 533400 h 5505450"/>
              <a:gd name="connsiteX5" fmla="*/ 3842901 w 6433701"/>
              <a:gd name="connsiteY5" fmla="*/ 0 h 5505450"/>
              <a:gd name="connsiteX6" fmla="*/ 5538351 w 6433701"/>
              <a:gd name="connsiteY6" fmla="*/ 533400 h 5505450"/>
              <a:gd name="connsiteX7" fmla="*/ 3900051 w 6433701"/>
              <a:gd name="connsiteY7" fmla="*/ 1085850 h 5505450"/>
              <a:gd name="connsiteX8" fmla="*/ 6433701 w 6433701"/>
              <a:gd name="connsiteY8" fmla="*/ 2171700 h 5505450"/>
              <a:gd name="connsiteX9" fmla="*/ 2242701 w 6433701"/>
              <a:gd name="connsiteY9" fmla="*/ 3657600 h 5505450"/>
              <a:gd name="connsiteX10" fmla="*/ 5805051 w 6433701"/>
              <a:gd name="connsiteY10" fmla="*/ 5486400 h 5505450"/>
              <a:gd name="connsiteX11" fmla="*/ 2623701 w 6433701"/>
              <a:gd name="connsiteY11" fmla="*/ 5505450 h 5505450"/>
              <a:gd name="connsiteX0" fmla="*/ 2623701 w 6433701"/>
              <a:gd name="connsiteY0" fmla="*/ 5505450 h 5505450"/>
              <a:gd name="connsiteX1" fmla="*/ 32901 w 6433701"/>
              <a:gd name="connsiteY1" fmla="*/ 3543300 h 5505450"/>
              <a:gd name="connsiteX2" fmla="*/ 4738251 w 6433701"/>
              <a:gd name="connsiteY2" fmla="*/ 2038350 h 5505450"/>
              <a:gd name="connsiteX3" fmla="*/ 3042801 w 6433701"/>
              <a:gd name="connsiteY3" fmla="*/ 1028700 h 5505450"/>
              <a:gd name="connsiteX4" fmla="*/ 4833501 w 6433701"/>
              <a:gd name="connsiteY4" fmla="*/ 533400 h 5505450"/>
              <a:gd name="connsiteX5" fmla="*/ 3842901 w 6433701"/>
              <a:gd name="connsiteY5" fmla="*/ 0 h 5505450"/>
              <a:gd name="connsiteX6" fmla="*/ 5538351 w 6433701"/>
              <a:gd name="connsiteY6" fmla="*/ 533400 h 5505450"/>
              <a:gd name="connsiteX7" fmla="*/ 3900051 w 6433701"/>
              <a:gd name="connsiteY7" fmla="*/ 1085850 h 5505450"/>
              <a:gd name="connsiteX8" fmla="*/ 6433701 w 6433701"/>
              <a:gd name="connsiteY8" fmla="*/ 2171700 h 5505450"/>
              <a:gd name="connsiteX9" fmla="*/ 2242701 w 6433701"/>
              <a:gd name="connsiteY9" fmla="*/ 3657600 h 5505450"/>
              <a:gd name="connsiteX10" fmla="*/ 5805051 w 6433701"/>
              <a:gd name="connsiteY10" fmla="*/ 5486400 h 5505450"/>
              <a:gd name="connsiteX11" fmla="*/ 2623701 w 6433701"/>
              <a:gd name="connsiteY11" fmla="*/ 5505450 h 5505450"/>
              <a:gd name="connsiteX0" fmla="*/ 2623701 w 6433701"/>
              <a:gd name="connsiteY0" fmla="*/ 5505450 h 5505450"/>
              <a:gd name="connsiteX1" fmla="*/ 32901 w 6433701"/>
              <a:gd name="connsiteY1" fmla="*/ 3543300 h 5505450"/>
              <a:gd name="connsiteX2" fmla="*/ 4738251 w 6433701"/>
              <a:gd name="connsiteY2" fmla="*/ 2038350 h 5505450"/>
              <a:gd name="connsiteX3" fmla="*/ 3042801 w 6433701"/>
              <a:gd name="connsiteY3" fmla="*/ 1028700 h 5505450"/>
              <a:gd name="connsiteX4" fmla="*/ 4833501 w 6433701"/>
              <a:gd name="connsiteY4" fmla="*/ 533400 h 5505450"/>
              <a:gd name="connsiteX5" fmla="*/ 3842901 w 6433701"/>
              <a:gd name="connsiteY5" fmla="*/ 0 h 5505450"/>
              <a:gd name="connsiteX6" fmla="*/ 5538351 w 6433701"/>
              <a:gd name="connsiteY6" fmla="*/ 533400 h 5505450"/>
              <a:gd name="connsiteX7" fmla="*/ 3900051 w 6433701"/>
              <a:gd name="connsiteY7" fmla="*/ 1085850 h 5505450"/>
              <a:gd name="connsiteX8" fmla="*/ 6433701 w 6433701"/>
              <a:gd name="connsiteY8" fmla="*/ 2171700 h 5505450"/>
              <a:gd name="connsiteX9" fmla="*/ 2242701 w 6433701"/>
              <a:gd name="connsiteY9" fmla="*/ 3657600 h 5505450"/>
              <a:gd name="connsiteX10" fmla="*/ 5805051 w 6433701"/>
              <a:gd name="connsiteY10" fmla="*/ 5486400 h 5505450"/>
              <a:gd name="connsiteX11" fmla="*/ 2623701 w 6433701"/>
              <a:gd name="connsiteY11" fmla="*/ 5505450 h 5505450"/>
              <a:gd name="connsiteX0" fmla="*/ 2623701 w 6433701"/>
              <a:gd name="connsiteY0" fmla="*/ 5505450 h 5505450"/>
              <a:gd name="connsiteX1" fmla="*/ 32901 w 6433701"/>
              <a:gd name="connsiteY1" fmla="*/ 3543300 h 5505450"/>
              <a:gd name="connsiteX2" fmla="*/ 4738251 w 6433701"/>
              <a:gd name="connsiteY2" fmla="*/ 2038350 h 5505450"/>
              <a:gd name="connsiteX3" fmla="*/ 3042801 w 6433701"/>
              <a:gd name="connsiteY3" fmla="*/ 1028700 h 5505450"/>
              <a:gd name="connsiteX4" fmla="*/ 4833501 w 6433701"/>
              <a:gd name="connsiteY4" fmla="*/ 533400 h 5505450"/>
              <a:gd name="connsiteX5" fmla="*/ 3842901 w 6433701"/>
              <a:gd name="connsiteY5" fmla="*/ 0 h 5505450"/>
              <a:gd name="connsiteX6" fmla="*/ 5538351 w 6433701"/>
              <a:gd name="connsiteY6" fmla="*/ 533400 h 5505450"/>
              <a:gd name="connsiteX7" fmla="*/ 3900051 w 6433701"/>
              <a:gd name="connsiteY7" fmla="*/ 1085850 h 5505450"/>
              <a:gd name="connsiteX8" fmla="*/ 6433701 w 6433701"/>
              <a:gd name="connsiteY8" fmla="*/ 2171700 h 5505450"/>
              <a:gd name="connsiteX9" fmla="*/ 2242701 w 6433701"/>
              <a:gd name="connsiteY9" fmla="*/ 3657600 h 5505450"/>
              <a:gd name="connsiteX10" fmla="*/ 5805051 w 6433701"/>
              <a:gd name="connsiteY10" fmla="*/ 5486400 h 5505450"/>
              <a:gd name="connsiteX11" fmla="*/ 2623701 w 6433701"/>
              <a:gd name="connsiteY11" fmla="*/ 5505450 h 5505450"/>
              <a:gd name="connsiteX0" fmla="*/ 2623701 w 6433701"/>
              <a:gd name="connsiteY0" fmla="*/ 5505450 h 5505450"/>
              <a:gd name="connsiteX1" fmla="*/ 32901 w 6433701"/>
              <a:gd name="connsiteY1" fmla="*/ 3543300 h 5505450"/>
              <a:gd name="connsiteX2" fmla="*/ 4738251 w 6433701"/>
              <a:gd name="connsiteY2" fmla="*/ 2038350 h 5505450"/>
              <a:gd name="connsiteX3" fmla="*/ 3042801 w 6433701"/>
              <a:gd name="connsiteY3" fmla="*/ 1028700 h 5505450"/>
              <a:gd name="connsiteX4" fmla="*/ 4833501 w 6433701"/>
              <a:gd name="connsiteY4" fmla="*/ 533400 h 5505450"/>
              <a:gd name="connsiteX5" fmla="*/ 3842901 w 6433701"/>
              <a:gd name="connsiteY5" fmla="*/ 0 h 5505450"/>
              <a:gd name="connsiteX6" fmla="*/ 5538351 w 6433701"/>
              <a:gd name="connsiteY6" fmla="*/ 533400 h 5505450"/>
              <a:gd name="connsiteX7" fmla="*/ 3900051 w 6433701"/>
              <a:gd name="connsiteY7" fmla="*/ 1085850 h 5505450"/>
              <a:gd name="connsiteX8" fmla="*/ 6433701 w 6433701"/>
              <a:gd name="connsiteY8" fmla="*/ 2171700 h 5505450"/>
              <a:gd name="connsiteX9" fmla="*/ 2242701 w 6433701"/>
              <a:gd name="connsiteY9" fmla="*/ 3657600 h 5505450"/>
              <a:gd name="connsiteX10" fmla="*/ 5805051 w 6433701"/>
              <a:gd name="connsiteY10" fmla="*/ 5486400 h 5505450"/>
              <a:gd name="connsiteX11" fmla="*/ 2623701 w 6433701"/>
              <a:gd name="connsiteY11" fmla="*/ 5505450 h 5505450"/>
              <a:gd name="connsiteX0" fmla="*/ 2623701 w 6433701"/>
              <a:gd name="connsiteY0" fmla="*/ 5505450 h 5505450"/>
              <a:gd name="connsiteX1" fmla="*/ 32901 w 6433701"/>
              <a:gd name="connsiteY1" fmla="*/ 3543300 h 5505450"/>
              <a:gd name="connsiteX2" fmla="*/ 4738251 w 6433701"/>
              <a:gd name="connsiteY2" fmla="*/ 2038350 h 5505450"/>
              <a:gd name="connsiteX3" fmla="*/ 3042801 w 6433701"/>
              <a:gd name="connsiteY3" fmla="*/ 1028700 h 5505450"/>
              <a:gd name="connsiteX4" fmla="*/ 4833501 w 6433701"/>
              <a:gd name="connsiteY4" fmla="*/ 533400 h 5505450"/>
              <a:gd name="connsiteX5" fmla="*/ 3842901 w 6433701"/>
              <a:gd name="connsiteY5" fmla="*/ 0 h 5505450"/>
              <a:gd name="connsiteX6" fmla="*/ 5538351 w 6433701"/>
              <a:gd name="connsiteY6" fmla="*/ 533400 h 5505450"/>
              <a:gd name="connsiteX7" fmla="*/ 3900051 w 6433701"/>
              <a:gd name="connsiteY7" fmla="*/ 1085850 h 5505450"/>
              <a:gd name="connsiteX8" fmla="*/ 6433701 w 6433701"/>
              <a:gd name="connsiteY8" fmla="*/ 2171700 h 5505450"/>
              <a:gd name="connsiteX9" fmla="*/ 2242701 w 6433701"/>
              <a:gd name="connsiteY9" fmla="*/ 3657600 h 5505450"/>
              <a:gd name="connsiteX10" fmla="*/ 5805051 w 6433701"/>
              <a:gd name="connsiteY10" fmla="*/ 5486400 h 5505450"/>
              <a:gd name="connsiteX11" fmla="*/ 2623701 w 6433701"/>
              <a:gd name="connsiteY11" fmla="*/ 5505450 h 5505450"/>
              <a:gd name="connsiteX0" fmla="*/ 2623701 w 6433701"/>
              <a:gd name="connsiteY0" fmla="*/ 5505450 h 5505450"/>
              <a:gd name="connsiteX1" fmla="*/ 32901 w 6433701"/>
              <a:gd name="connsiteY1" fmla="*/ 3543300 h 5505450"/>
              <a:gd name="connsiteX2" fmla="*/ 4738251 w 6433701"/>
              <a:gd name="connsiteY2" fmla="*/ 2038350 h 5505450"/>
              <a:gd name="connsiteX3" fmla="*/ 3042801 w 6433701"/>
              <a:gd name="connsiteY3" fmla="*/ 1028700 h 5505450"/>
              <a:gd name="connsiteX4" fmla="*/ 4833501 w 6433701"/>
              <a:gd name="connsiteY4" fmla="*/ 533400 h 5505450"/>
              <a:gd name="connsiteX5" fmla="*/ 3842901 w 6433701"/>
              <a:gd name="connsiteY5" fmla="*/ 0 h 5505450"/>
              <a:gd name="connsiteX6" fmla="*/ 5538351 w 6433701"/>
              <a:gd name="connsiteY6" fmla="*/ 533400 h 5505450"/>
              <a:gd name="connsiteX7" fmla="*/ 3900051 w 6433701"/>
              <a:gd name="connsiteY7" fmla="*/ 1085850 h 5505450"/>
              <a:gd name="connsiteX8" fmla="*/ 6433701 w 6433701"/>
              <a:gd name="connsiteY8" fmla="*/ 2171700 h 5505450"/>
              <a:gd name="connsiteX9" fmla="*/ 2242701 w 6433701"/>
              <a:gd name="connsiteY9" fmla="*/ 3657600 h 5505450"/>
              <a:gd name="connsiteX10" fmla="*/ 5805051 w 6433701"/>
              <a:gd name="connsiteY10" fmla="*/ 5486400 h 5505450"/>
              <a:gd name="connsiteX11" fmla="*/ 2623701 w 6433701"/>
              <a:gd name="connsiteY11" fmla="*/ 5505450 h 5505450"/>
              <a:gd name="connsiteX0" fmla="*/ 2623701 w 6437193"/>
              <a:gd name="connsiteY0" fmla="*/ 5505450 h 5505450"/>
              <a:gd name="connsiteX1" fmla="*/ 32901 w 6437193"/>
              <a:gd name="connsiteY1" fmla="*/ 3543300 h 5505450"/>
              <a:gd name="connsiteX2" fmla="*/ 4738251 w 6437193"/>
              <a:gd name="connsiteY2" fmla="*/ 2038350 h 5505450"/>
              <a:gd name="connsiteX3" fmla="*/ 3042801 w 6437193"/>
              <a:gd name="connsiteY3" fmla="*/ 1028700 h 5505450"/>
              <a:gd name="connsiteX4" fmla="*/ 4833501 w 6437193"/>
              <a:gd name="connsiteY4" fmla="*/ 533400 h 5505450"/>
              <a:gd name="connsiteX5" fmla="*/ 3842901 w 6437193"/>
              <a:gd name="connsiteY5" fmla="*/ 0 h 5505450"/>
              <a:gd name="connsiteX6" fmla="*/ 5538351 w 6437193"/>
              <a:gd name="connsiteY6" fmla="*/ 533400 h 5505450"/>
              <a:gd name="connsiteX7" fmla="*/ 3900051 w 6437193"/>
              <a:gd name="connsiteY7" fmla="*/ 1085850 h 5505450"/>
              <a:gd name="connsiteX8" fmla="*/ 6433701 w 6437193"/>
              <a:gd name="connsiteY8" fmla="*/ 2171700 h 5505450"/>
              <a:gd name="connsiteX9" fmla="*/ 2242701 w 6437193"/>
              <a:gd name="connsiteY9" fmla="*/ 3657600 h 5505450"/>
              <a:gd name="connsiteX10" fmla="*/ 5805051 w 6437193"/>
              <a:gd name="connsiteY10" fmla="*/ 5486400 h 5505450"/>
              <a:gd name="connsiteX11" fmla="*/ 2623701 w 6437193"/>
              <a:gd name="connsiteY11" fmla="*/ 5505450 h 5505450"/>
              <a:gd name="connsiteX0" fmla="*/ 2623701 w 6437193"/>
              <a:gd name="connsiteY0" fmla="*/ 5505450 h 5505450"/>
              <a:gd name="connsiteX1" fmla="*/ 32901 w 6437193"/>
              <a:gd name="connsiteY1" fmla="*/ 3543300 h 5505450"/>
              <a:gd name="connsiteX2" fmla="*/ 4738251 w 6437193"/>
              <a:gd name="connsiteY2" fmla="*/ 2038350 h 5505450"/>
              <a:gd name="connsiteX3" fmla="*/ 3042801 w 6437193"/>
              <a:gd name="connsiteY3" fmla="*/ 1028700 h 5505450"/>
              <a:gd name="connsiteX4" fmla="*/ 4833501 w 6437193"/>
              <a:gd name="connsiteY4" fmla="*/ 533400 h 5505450"/>
              <a:gd name="connsiteX5" fmla="*/ 3842901 w 6437193"/>
              <a:gd name="connsiteY5" fmla="*/ 0 h 5505450"/>
              <a:gd name="connsiteX6" fmla="*/ 5538351 w 6437193"/>
              <a:gd name="connsiteY6" fmla="*/ 533400 h 5505450"/>
              <a:gd name="connsiteX7" fmla="*/ 3900051 w 6437193"/>
              <a:gd name="connsiteY7" fmla="*/ 1085850 h 5505450"/>
              <a:gd name="connsiteX8" fmla="*/ 6433701 w 6437193"/>
              <a:gd name="connsiteY8" fmla="*/ 2171700 h 5505450"/>
              <a:gd name="connsiteX9" fmla="*/ 2242701 w 6437193"/>
              <a:gd name="connsiteY9" fmla="*/ 3657600 h 5505450"/>
              <a:gd name="connsiteX10" fmla="*/ 5805051 w 6437193"/>
              <a:gd name="connsiteY10" fmla="*/ 5486400 h 5505450"/>
              <a:gd name="connsiteX11" fmla="*/ 2623701 w 6437193"/>
              <a:gd name="connsiteY11" fmla="*/ 5505450 h 5505450"/>
              <a:gd name="connsiteX0" fmla="*/ 2623701 w 6437193"/>
              <a:gd name="connsiteY0" fmla="*/ 5505450 h 5505450"/>
              <a:gd name="connsiteX1" fmla="*/ 32901 w 6437193"/>
              <a:gd name="connsiteY1" fmla="*/ 3543300 h 5505450"/>
              <a:gd name="connsiteX2" fmla="*/ 4738251 w 6437193"/>
              <a:gd name="connsiteY2" fmla="*/ 2038350 h 5505450"/>
              <a:gd name="connsiteX3" fmla="*/ 3042801 w 6437193"/>
              <a:gd name="connsiteY3" fmla="*/ 1028700 h 5505450"/>
              <a:gd name="connsiteX4" fmla="*/ 4833501 w 6437193"/>
              <a:gd name="connsiteY4" fmla="*/ 533400 h 5505450"/>
              <a:gd name="connsiteX5" fmla="*/ 3842901 w 6437193"/>
              <a:gd name="connsiteY5" fmla="*/ 0 h 5505450"/>
              <a:gd name="connsiteX6" fmla="*/ 5538351 w 6437193"/>
              <a:gd name="connsiteY6" fmla="*/ 533400 h 5505450"/>
              <a:gd name="connsiteX7" fmla="*/ 3900051 w 6437193"/>
              <a:gd name="connsiteY7" fmla="*/ 1085850 h 5505450"/>
              <a:gd name="connsiteX8" fmla="*/ 6433701 w 6437193"/>
              <a:gd name="connsiteY8" fmla="*/ 2171700 h 5505450"/>
              <a:gd name="connsiteX9" fmla="*/ 2242701 w 6437193"/>
              <a:gd name="connsiteY9" fmla="*/ 3657600 h 5505450"/>
              <a:gd name="connsiteX10" fmla="*/ 5805051 w 6437193"/>
              <a:gd name="connsiteY10" fmla="*/ 5486400 h 5505450"/>
              <a:gd name="connsiteX11" fmla="*/ 2623701 w 6437193"/>
              <a:gd name="connsiteY11" fmla="*/ 5505450 h 5505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437193" h="5505450">
                <a:moveTo>
                  <a:pt x="2623701" y="5505450"/>
                </a:moveTo>
                <a:cubicBezTo>
                  <a:pt x="1737876" y="5429250"/>
                  <a:pt x="-281424" y="4162425"/>
                  <a:pt x="32901" y="3543300"/>
                </a:cubicBezTo>
                <a:cubicBezTo>
                  <a:pt x="877451" y="2146300"/>
                  <a:pt x="4257410" y="2482850"/>
                  <a:pt x="4738251" y="2038350"/>
                </a:cubicBezTo>
                <a:cubicBezTo>
                  <a:pt x="4798234" y="1700042"/>
                  <a:pt x="3178068" y="1544967"/>
                  <a:pt x="3042801" y="1028700"/>
                </a:cubicBezTo>
                <a:cubicBezTo>
                  <a:pt x="3132181" y="645064"/>
                  <a:pt x="4725431" y="715752"/>
                  <a:pt x="4833501" y="533400"/>
                </a:cubicBezTo>
                <a:cubicBezTo>
                  <a:pt x="4790848" y="338347"/>
                  <a:pt x="4173101" y="177800"/>
                  <a:pt x="3842901" y="0"/>
                </a:cubicBezTo>
                <a:cubicBezTo>
                  <a:pt x="4408051" y="177800"/>
                  <a:pt x="5524573" y="318578"/>
                  <a:pt x="5538351" y="533400"/>
                </a:cubicBezTo>
                <a:cubicBezTo>
                  <a:pt x="5486832" y="895829"/>
                  <a:pt x="3931801" y="768350"/>
                  <a:pt x="3900051" y="1085850"/>
                </a:cubicBezTo>
                <a:cubicBezTo>
                  <a:pt x="4268351" y="1524000"/>
                  <a:pt x="6538134" y="1646506"/>
                  <a:pt x="6433701" y="2171700"/>
                </a:cubicBezTo>
                <a:cubicBezTo>
                  <a:pt x="6169736" y="3213882"/>
                  <a:pt x="2210951" y="2819400"/>
                  <a:pt x="2242701" y="3657600"/>
                </a:cubicBezTo>
                <a:cubicBezTo>
                  <a:pt x="2560006" y="4488473"/>
                  <a:pt x="4617601" y="4876800"/>
                  <a:pt x="5805051" y="5486400"/>
                </a:cubicBezTo>
                <a:lnTo>
                  <a:pt x="2623701" y="5505450"/>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C93F6EE0-905C-4A4E-9CC5-ECA8DD369F13}"/>
              </a:ext>
            </a:extLst>
          </p:cNvPr>
          <p:cNvSpPr/>
          <p:nvPr/>
        </p:nvSpPr>
        <p:spPr>
          <a:xfrm>
            <a:off x="3466076" y="1603717"/>
            <a:ext cx="4586562" cy="5233181"/>
          </a:xfrm>
          <a:custGeom>
            <a:avLst/>
            <a:gdLst>
              <a:gd name="connsiteX0" fmla="*/ 2718648 w 4124235"/>
              <a:gd name="connsiteY0" fmla="*/ 5317587 h 5317587"/>
              <a:gd name="connsiteX1" fmla="*/ 17651 w 4124235"/>
              <a:gd name="connsiteY1" fmla="*/ 3559126 h 5317587"/>
              <a:gd name="connsiteX2" fmla="*/ 3886266 w 4124235"/>
              <a:gd name="connsiteY2" fmla="*/ 2321169 h 5317587"/>
              <a:gd name="connsiteX3" fmla="*/ 2479497 w 4124235"/>
              <a:gd name="connsiteY3" fmla="*/ 970671 h 5317587"/>
              <a:gd name="connsiteX4" fmla="*/ 4097282 w 4124235"/>
              <a:gd name="connsiteY4" fmla="*/ 337624 h 5317587"/>
              <a:gd name="connsiteX5" fmla="*/ 3337626 w 4124235"/>
              <a:gd name="connsiteY5" fmla="*/ 0 h 5317587"/>
              <a:gd name="connsiteX0" fmla="*/ 2738057 w 4572383"/>
              <a:gd name="connsiteY0" fmla="*/ 5317587 h 5317587"/>
              <a:gd name="connsiteX1" fmla="*/ 37060 w 4572383"/>
              <a:gd name="connsiteY1" fmla="*/ 3559126 h 5317587"/>
              <a:gd name="connsiteX2" fmla="*/ 4524653 w 4572383"/>
              <a:gd name="connsiteY2" fmla="*/ 2096086 h 5317587"/>
              <a:gd name="connsiteX3" fmla="*/ 2498906 w 4572383"/>
              <a:gd name="connsiteY3" fmla="*/ 970671 h 5317587"/>
              <a:gd name="connsiteX4" fmla="*/ 4116691 w 4572383"/>
              <a:gd name="connsiteY4" fmla="*/ 337624 h 5317587"/>
              <a:gd name="connsiteX5" fmla="*/ 3357035 w 4572383"/>
              <a:gd name="connsiteY5" fmla="*/ 0 h 5317587"/>
              <a:gd name="connsiteX0" fmla="*/ 2751844 w 4586645"/>
              <a:gd name="connsiteY0" fmla="*/ 5317587 h 5317587"/>
              <a:gd name="connsiteX1" fmla="*/ 36779 w 4586645"/>
              <a:gd name="connsiteY1" fmla="*/ 3221501 h 5317587"/>
              <a:gd name="connsiteX2" fmla="*/ 4538440 w 4586645"/>
              <a:gd name="connsiteY2" fmla="*/ 2096086 h 5317587"/>
              <a:gd name="connsiteX3" fmla="*/ 2512693 w 4586645"/>
              <a:gd name="connsiteY3" fmla="*/ 970671 h 5317587"/>
              <a:gd name="connsiteX4" fmla="*/ 4130478 w 4586645"/>
              <a:gd name="connsiteY4" fmla="*/ 337624 h 5317587"/>
              <a:gd name="connsiteX5" fmla="*/ 3370822 w 4586645"/>
              <a:gd name="connsiteY5" fmla="*/ 0 h 5317587"/>
              <a:gd name="connsiteX0" fmla="*/ 2751844 w 4586562"/>
              <a:gd name="connsiteY0" fmla="*/ 5317587 h 5317587"/>
              <a:gd name="connsiteX1" fmla="*/ 36779 w 4586562"/>
              <a:gd name="connsiteY1" fmla="*/ 3221501 h 5317587"/>
              <a:gd name="connsiteX2" fmla="*/ 4538440 w 4586562"/>
              <a:gd name="connsiteY2" fmla="*/ 2096086 h 5317587"/>
              <a:gd name="connsiteX3" fmla="*/ 2512693 w 4586562"/>
              <a:gd name="connsiteY3" fmla="*/ 970671 h 5317587"/>
              <a:gd name="connsiteX4" fmla="*/ 4158614 w 4586562"/>
              <a:gd name="connsiteY4" fmla="*/ 337624 h 5317587"/>
              <a:gd name="connsiteX5" fmla="*/ 3370822 w 4586562"/>
              <a:gd name="connsiteY5" fmla="*/ 0 h 5317587"/>
              <a:gd name="connsiteX0" fmla="*/ 2751844 w 4586562"/>
              <a:gd name="connsiteY0" fmla="*/ 5219113 h 5219113"/>
              <a:gd name="connsiteX1" fmla="*/ 36779 w 4586562"/>
              <a:gd name="connsiteY1" fmla="*/ 3123027 h 5219113"/>
              <a:gd name="connsiteX2" fmla="*/ 4538440 w 4586562"/>
              <a:gd name="connsiteY2" fmla="*/ 1997612 h 5219113"/>
              <a:gd name="connsiteX3" fmla="*/ 2512693 w 4586562"/>
              <a:gd name="connsiteY3" fmla="*/ 872197 h 5219113"/>
              <a:gd name="connsiteX4" fmla="*/ 4158614 w 4586562"/>
              <a:gd name="connsiteY4" fmla="*/ 239150 h 5219113"/>
              <a:gd name="connsiteX5" fmla="*/ 3581837 w 4586562"/>
              <a:gd name="connsiteY5" fmla="*/ 0 h 5219113"/>
              <a:gd name="connsiteX0" fmla="*/ 2751844 w 4586562"/>
              <a:gd name="connsiteY0" fmla="*/ 5219113 h 5219113"/>
              <a:gd name="connsiteX1" fmla="*/ 36779 w 4586562"/>
              <a:gd name="connsiteY1" fmla="*/ 3123027 h 5219113"/>
              <a:gd name="connsiteX2" fmla="*/ 4538440 w 4586562"/>
              <a:gd name="connsiteY2" fmla="*/ 1997612 h 5219113"/>
              <a:gd name="connsiteX3" fmla="*/ 2512693 w 4586562"/>
              <a:gd name="connsiteY3" fmla="*/ 872197 h 5219113"/>
              <a:gd name="connsiteX4" fmla="*/ 4158614 w 4586562"/>
              <a:gd name="connsiteY4" fmla="*/ 239150 h 5219113"/>
              <a:gd name="connsiteX5" fmla="*/ 3581837 w 4586562"/>
              <a:gd name="connsiteY5" fmla="*/ 0 h 5219113"/>
              <a:gd name="connsiteX0" fmla="*/ 2751844 w 4586562"/>
              <a:gd name="connsiteY0" fmla="*/ 5233181 h 5233181"/>
              <a:gd name="connsiteX1" fmla="*/ 36779 w 4586562"/>
              <a:gd name="connsiteY1" fmla="*/ 3137095 h 5233181"/>
              <a:gd name="connsiteX2" fmla="*/ 4538440 w 4586562"/>
              <a:gd name="connsiteY2" fmla="*/ 2011680 h 5233181"/>
              <a:gd name="connsiteX3" fmla="*/ 2512693 w 4586562"/>
              <a:gd name="connsiteY3" fmla="*/ 886265 h 5233181"/>
              <a:gd name="connsiteX4" fmla="*/ 4158614 w 4586562"/>
              <a:gd name="connsiteY4" fmla="*/ 253218 h 5233181"/>
              <a:gd name="connsiteX5" fmla="*/ 3581837 w 4586562"/>
              <a:gd name="connsiteY5" fmla="*/ 0 h 5233181"/>
              <a:gd name="connsiteX0" fmla="*/ 2751844 w 4586562"/>
              <a:gd name="connsiteY0" fmla="*/ 5233181 h 5233181"/>
              <a:gd name="connsiteX1" fmla="*/ 36779 w 4586562"/>
              <a:gd name="connsiteY1" fmla="*/ 3137095 h 5233181"/>
              <a:gd name="connsiteX2" fmla="*/ 4538440 w 4586562"/>
              <a:gd name="connsiteY2" fmla="*/ 2011680 h 5233181"/>
              <a:gd name="connsiteX3" fmla="*/ 2512693 w 4586562"/>
              <a:gd name="connsiteY3" fmla="*/ 886265 h 5233181"/>
              <a:gd name="connsiteX4" fmla="*/ 4158614 w 4586562"/>
              <a:gd name="connsiteY4" fmla="*/ 253218 h 5233181"/>
              <a:gd name="connsiteX5" fmla="*/ 3581837 w 4586562"/>
              <a:gd name="connsiteY5" fmla="*/ 0 h 5233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86562" h="5233181">
                <a:moveTo>
                  <a:pt x="2751844" y="5233181"/>
                </a:moveTo>
                <a:cubicBezTo>
                  <a:pt x="1304044" y="4603652"/>
                  <a:pt x="-260987" y="3674012"/>
                  <a:pt x="36779" y="3137095"/>
                </a:cubicBezTo>
                <a:cubicBezTo>
                  <a:pt x="334545" y="2600178"/>
                  <a:pt x="4125788" y="2386818"/>
                  <a:pt x="4538440" y="2011680"/>
                </a:cubicBezTo>
                <a:cubicBezTo>
                  <a:pt x="4951092" y="1636542"/>
                  <a:pt x="2575997" y="1179342"/>
                  <a:pt x="2512693" y="886265"/>
                </a:cubicBezTo>
                <a:cubicBezTo>
                  <a:pt x="2449389" y="593188"/>
                  <a:pt x="4261777" y="386861"/>
                  <a:pt x="4158614" y="253218"/>
                </a:cubicBezTo>
                <a:cubicBezTo>
                  <a:pt x="4055451" y="119575"/>
                  <a:pt x="3948770" y="87922"/>
                  <a:pt x="3581837" y="0"/>
                </a:cubicBezTo>
              </a:path>
            </a:pathLst>
          </a:custGeom>
          <a:noFill/>
          <a:ln>
            <a:gradFill flip="none" rotWithShape="1">
              <a:gsLst>
                <a:gs pos="0">
                  <a:srgbClr val="595959"/>
                </a:gs>
                <a:gs pos="100000">
                  <a:schemeClr val="bg1"/>
                </a:gs>
              </a:gsLst>
              <a:lin ang="5400000" scaled="1"/>
              <a:tileRect/>
            </a:gra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9" name="Group 8">
            <a:extLst>
              <a:ext uri="{FF2B5EF4-FFF2-40B4-BE49-F238E27FC236}">
                <a16:creationId xmlns:a16="http://schemas.microsoft.com/office/drawing/2014/main" id="{EDB12A95-24A2-4A82-ADA6-99C488361CAA}"/>
              </a:ext>
            </a:extLst>
          </p:cNvPr>
          <p:cNvGrpSpPr/>
          <p:nvPr/>
        </p:nvGrpSpPr>
        <p:grpSpPr>
          <a:xfrm>
            <a:off x="6249606" y="57595"/>
            <a:ext cx="1142309" cy="1359990"/>
            <a:chOff x="6271365" y="159320"/>
            <a:chExt cx="1142309" cy="1359990"/>
          </a:xfrm>
        </p:grpSpPr>
        <p:grpSp>
          <p:nvGrpSpPr>
            <p:cNvPr id="46" name="Group 45">
              <a:extLst>
                <a:ext uri="{FF2B5EF4-FFF2-40B4-BE49-F238E27FC236}">
                  <a16:creationId xmlns:a16="http://schemas.microsoft.com/office/drawing/2014/main" id="{D470F928-F9ED-496A-968D-819848F267AA}"/>
                </a:ext>
              </a:extLst>
            </p:cNvPr>
            <p:cNvGrpSpPr/>
            <p:nvPr/>
          </p:nvGrpSpPr>
          <p:grpSpPr>
            <a:xfrm flipH="1">
              <a:off x="6416360" y="196946"/>
              <a:ext cx="997314" cy="1294230"/>
              <a:chOff x="5536081" y="337623"/>
              <a:chExt cx="997314" cy="1294230"/>
            </a:xfrm>
            <a:solidFill>
              <a:srgbClr val="FF9900"/>
            </a:solidFill>
          </p:grpSpPr>
          <p:sp>
            <p:nvSpPr>
              <p:cNvPr id="12" name="Right Triangle 11">
                <a:extLst>
                  <a:ext uri="{FF2B5EF4-FFF2-40B4-BE49-F238E27FC236}">
                    <a16:creationId xmlns:a16="http://schemas.microsoft.com/office/drawing/2014/main" id="{A065746E-FE27-4660-983C-D498B44621B0}"/>
                  </a:ext>
                </a:extLst>
              </p:cNvPr>
              <p:cNvSpPr/>
              <p:nvPr/>
            </p:nvSpPr>
            <p:spPr>
              <a:xfrm flipH="1" flipV="1">
                <a:off x="6338543" y="337623"/>
                <a:ext cx="194852" cy="1294230"/>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Freeform: Shape 14">
                <a:extLst>
                  <a:ext uri="{FF2B5EF4-FFF2-40B4-BE49-F238E27FC236}">
                    <a16:creationId xmlns:a16="http://schemas.microsoft.com/office/drawing/2014/main" id="{FEF333F8-0259-4CB2-97F1-DA62AE5A7B07}"/>
                  </a:ext>
                </a:extLst>
              </p:cNvPr>
              <p:cNvSpPr/>
              <p:nvPr/>
            </p:nvSpPr>
            <p:spPr>
              <a:xfrm>
                <a:off x="5536081" y="337624"/>
                <a:ext cx="997314" cy="436100"/>
              </a:xfrm>
              <a:custGeom>
                <a:avLst/>
                <a:gdLst>
                  <a:gd name="connsiteX0" fmla="*/ 0 w 997314"/>
                  <a:gd name="connsiteY0" fmla="*/ 0 h 506439"/>
                  <a:gd name="connsiteX1" fmla="*/ 997314 w 997314"/>
                  <a:gd name="connsiteY1" fmla="*/ 0 h 506439"/>
                  <a:gd name="connsiteX2" fmla="*/ 997314 w 997314"/>
                  <a:gd name="connsiteY2" fmla="*/ 506439 h 506439"/>
                  <a:gd name="connsiteX3" fmla="*/ 260083 w 997314"/>
                  <a:gd name="connsiteY3" fmla="*/ 506439 h 506439"/>
                </a:gdLst>
                <a:ahLst/>
                <a:cxnLst>
                  <a:cxn ang="0">
                    <a:pos x="connsiteX0" y="connsiteY0"/>
                  </a:cxn>
                  <a:cxn ang="0">
                    <a:pos x="connsiteX1" y="connsiteY1"/>
                  </a:cxn>
                  <a:cxn ang="0">
                    <a:pos x="connsiteX2" y="connsiteY2"/>
                  </a:cxn>
                  <a:cxn ang="0">
                    <a:pos x="connsiteX3" y="connsiteY3"/>
                  </a:cxn>
                </a:cxnLst>
                <a:rect l="l" t="t" r="r" b="b"/>
                <a:pathLst>
                  <a:path w="997314" h="506439">
                    <a:moveTo>
                      <a:pt x="0" y="0"/>
                    </a:moveTo>
                    <a:lnTo>
                      <a:pt x="997314" y="0"/>
                    </a:lnTo>
                    <a:lnTo>
                      <a:pt x="997314" y="506439"/>
                    </a:lnTo>
                    <a:lnTo>
                      <a:pt x="260083" y="506439"/>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6" name="Oval 15">
              <a:extLst>
                <a:ext uri="{FF2B5EF4-FFF2-40B4-BE49-F238E27FC236}">
                  <a16:creationId xmlns:a16="http://schemas.microsoft.com/office/drawing/2014/main" id="{B7BEA74C-CF89-4887-B309-6DC24C404C2E}"/>
                </a:ext>
              </a:extLst>
            </p:cNvPr>
            <p:cNvSpPr/>
            <p:nvPr/>
          </p:nvSpPr>
          <p:spPr>
            <a:xfrm>
              <a:off x="6271365" y="1209821"/>
              <a:ext cx="309489" cy="309489"/>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TextBox 51">
              <a:extLst>
                <a:ext uri="{FF2B5EF4-FFF2-40B4-BE49-F238E27FC236}">
                  <a16:creationId xmlns:a16="http://schemas.microsoft.com/office/drawing/2014/main" id="{CD8B52C2-F446-41B5-A620-6ED0DAF74E94}"/>
                </a:ext>
              </a:extLst>
            </p:cNvPr>
            <p:cNvSpPr txBox="1"/>
            <p:nvPr/>
          </p:nvSpPr>
          <p:spPr>
            <a:xfrm>
              <a:off x="6387330" y="159320"/>
              <a:ext cx="802463" cy="523220"/>
            </a:xfrm>
            <a:prstGeom prst="rect">
              <a:avLst/>
            </a:prstGeom>
            <a:noFill/>
          </p:spPr>
          <p:txBody>
            <a:bodyPr wrap="square" lIns="91440" tIns="45720" rIns="91440" bIns="45720" rtlCol="0" anchor="t">
              <a:spAutoFit/>
            </a:bodyPr>
            <a:lstStyle/>
            <a:p>
              <a:pPr algn="ctr"/>
              <a:r>
                <a:rPr lang="en-US" sz="1400" b="1" dirty="0">
                  <a:solidFill>
                    <a:schemeClr val="bg1"/>
                  </a:solidFill>
                  <a:latin typeface="Century Gothic"/>
                </a:rPr>
                <a:t>11th week</a:t>
              </a:r>
              <a:endParaRPr lang="en-US" sz="1400" b="1" dirty="0">
                <a:solidFill>
                  <a:schemeClr val="bg1"/>
                </a:solidFill>
                <a:latin typeface="Century Gothic" panose="020B0502020202020204" pitchFamily="34" charset="0"/>
              </a:endParaRPr>
            </a:p>
          </p:txBody>
        </p:sp>
      </p:grpSp>
      <p:grpSp>
        <p:nvGrpSpPr>
          <p:cNvPr id="13" name="Group 12">
            <a:extLst>
              <a:ext uri="{FF2B5EF4-FFF2-40B4-BE49-F238E27FC236}">
                <a16:creationId xmlns:a16="http://schemas.microsoft.com/office/drawing/2014/main" id="{8FCEB613-E613-4D0F-8AA3-BDB8E88F416A}"/>
              </a:ext>
            </a:extLst>
          </p:cNvPr>
          <p:cNvGrpSpPr/>
          <p:nvPr/>
        </p:nvGrpSpPr>
        <p:grpSpPr>
          <a:xfrm>
            <a:off x="5182419" y="1408112"/>
            <a:ext cx="1170201" cy="1454666"/>
            <a:chOff x="5182419" y="1408112"/>
            <a:chExt cx="1170201" cy="1454666"/>
          </a:xfrm>
        </p:grpSpPr>
        <p:grpSp>
          <p:nvGrpSpPr>
            <p:cNvPr id="49" name="Group 48">
              <a:extLst>
                <a:ext uri="{FF2B5EF4-FFF2-40B4-BE49-F238E27FC236}">
                  <a16:creationId xmlns:a16="http://schemas.microsoft.com/office/drawing/2014/main" id="{836BB6D0-813F-4AEE-AF02-7A3D95588330}"/>
                </a:ext>
              </a:extLst>
            </p:cNvPr>
            <p:cNvGrpSpPr/>
            <p:nvPr/>
          </p:nvGrpSpPr>
          <p:grpSpPr>
            <a:xfrm>
              <a:off x="5182419" y="1484146"/>
              <a:ext cx="997314" cy="1294230"/>
              <a:chOff x="5182419" y="1484146"/>
              <a:chExt cx="997314" cy="1294230"/>
            </a:xfrm>
            <a:solidFill>
              <a:srgbClr val="CC00CC"/>
            </a:solidFill>
          </p:grpSpPr>
          <p:sp>
            <p:nvSpPr>
              <p:cNvPr id="27" name="Right Triangle 26">
                <a:extLst>
                  <a:ext uri="{FF2B5EF4-FFF2-40B4-BE49-F238E27FC236}">
                    <a16:creationId xmlns:a16="http://schemas.microsoft.com/office/drawing/2014/main" id="{ABEADB72-82BC-4550-A04F-927CD26848CA}"/>
                  </a:ext>
                </a:extLst>
              </p:cNvPr>
              <p:cNvSpPr/>
              <p:nvPr/>
            </p:nvSpPr>
            <p:spPr>
              <a:xfrm flipH="1" flipV="1">
                <a:off x="5984881" y="1484146"/>
                <a:ext cx="194852" cy="1294230"/>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Freeform: Shape 27">
                <a:extLst>
                  <a:ext uri="{FF2B5EF4-FFF2-40B4-BE49-F238E27FC236}">
                    <a16:creationId xmlns:a16="http://schemas.microsoft.com/office/drawing/2014/main" id="{14AA2069-9E49-4D45-BFBA-EE925E9780DD}"/>
                  </a:ext>
                </a:extLst>
              </p:cNvPr>
              <p:cNvSpPr/>
              <p:nvPr/>
            </p:nvSpPr>
            <p:spPr>
              <a:xfrm>
                <a:off x="5182419" y="1484147"/>
                <a:ext cx="997314" cy="436100"/>
              </a:xfrm>
              <a:custGeom>
                <a:avLst/>
                <a:gdLst>
                  <a:gd name="connsiteX0" fmla="*/ 0 w 997314"/>
                  <a:gd name="connsiteY0" fmla="*/ 0 h 506439"/>
                  <a:gd name="connsiteX1" fmla="*/ 997314 w 997314"/>
                  <a:gd name="connsiteY1" fmla="*/ 0 h 506439"/>
                  <a:gd name="connsiteX2" fmla="*/ 997314 w 997314"/>
                  <a:gd name="connsiteY2" fmla="*/ 506439 h 506439"/>
                  <a:gd name="connsiteX3" fmla="*/ 260083 w 997314"/>
                  <a:gd name="connsiteY3" fmla="*/ 506439 h 506439"/>
                </a:gdLst>
                <a:ahLst/>
                <a:cxnLst>
                  <a:cxn ang="0">
                    <a:pos x="connsiteX0" y="connsiteY0"/>
                  </a:cxn>
                  <a:cxn ang="0">
                    <a:pos x="connsiteX1" y="connsiteY1"/>
                  </a:cxn>
                  <a:cxn ang="0">
                    <a:pos x="connsiteX2" y="connsiteY2"/>
                  </a:cxn>
                  <a:cxn ang="0">
                    <a:pos x="connsiteX3" y="connsiteY3"/>
                  </a:cxn>
                </a:cxnLst>
                <a:rect l="l" t="t" r="r" b="b"/>
                <a:pathLst>
                  <a:path w="997314" h="506439">
                    <a:moveTo>
                      <a:pt x="0" y="0"/>
                    </a:moveTo>
                    <a:lnTo>
                      <a:pt x="997314" y="0"/>
                    </a:lnTo>
                    <a:lnTo>
                      <a:pt x="997314" y="506439"/>
                    </a:lnTo>
                    <a:lnTo>
                      <a:pt x="260083" y="506439"/>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9" name="Oval 28">
              <a:extLst>
                <a:ext uri="{FF2B5EF4-FFF2-40B4-BE49-F238E27FC236}">
                  <a16:creationId xmlns:a16="http://schemas.microsoft.com/office/drawing/2014/main" id="{56CDADFA-BEE8-4407-822F-EEE2940EFE1D}"/>
                </a:ext>
              </a:extLst>
            </p:cNvPr>
            <p:cNvSpPr/>
            <p:nvPr/>
          </p:nvSpPr>
          <p:spPr>
            <a:xfrm>
              <a:off x="6043131" y="2553289"/>
              <a:ext cx="309489" cy="309489"/>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TextBox 52">
              <a:extLst>
                <a:ext uri="{FF2B5EF4-FFF2-40B4-BE49-F238E27FC236}">
                  <a16:creationId xmlns:a16="http://schemas.microsoft.com/office/drawing/2014/main" id="{483BEC04-B2F7-48B2-8739-6118ED365C00}"/>
                </a:ext>
              </a:extLst>
            </p:cNvPr>
            <p:cNvSpPr txBox="1"/>
            <p:nvPr/>
          </p:nvSpPr>
          <p:spPr>
            <a:xfrm>
              <a:off x="5284989" y="1408112"/>
              <a:ext cx="802463" cy="584775"/>
            </a:xfrm>
            <a:prstGeom prst="rect">
              <a:avLst/>
            </a:prstGeom>
            <a:noFill/>
          </p:spPr>
          <p:txBody>
            <a:bodyPr wrap="square" lIns="91440" tIns="45720" rIns="91440" bIns="45720" rtlCol="0" anchor="t">
              <a:spAutoFit/>
            </a:bodyPr>
            <a:lstStyle/>
            <a:p>
              <a:pPr algn="ctr"/>
              <a:r>
                <a:rPr lang="en-US" sz="1600" b="1" dirty="0">
                  <a:solidFill>
                    <a:schemeClr val="bg1"/>
                  </a:solidFill>
                  <a:latin typeface="Century Gothic"/>
                </a:rPr>
                <a:t>10th</a:t>
              </a:r>
              <a:endParaRPr lang="en-US" sz="1600" b="1" dirty="0">
                <a:solidFill>
                  <a:schemeClr val="bg1"/>
                </a:solidFill>
                <a:latin typeface="Century Gothic" panose="020B0502020202020204" pitchFamily="34" charset="0"/>
              </a:endParaRPr>
            </a:p>
            <a:p>
              <a:pPr algn="ctr"/>
              <a:r>
                <a:rPr lang="en-US" sz="1600" b="1" dirty="0">
                  <a:solidFill>
                    <a:schemeClr val="bg1"/>
                  </a:solidFill>
                  <a:latin typeface="Century Gothic"/>
                </a:rPr>
                <a:t>Week</a:t>
              </a:r>
              <a:endParaRPr lang="en-US" sz="1600" b="1" dirty="0">
                <a:solidFill>
                  <a:schemeClr val="bg1"/>
                </a:solidFill>
                <a:latin typeface="Century Gothic" panose="020B0502020202020204" pitchFamily="34" charset="0"/>
              </a:endParaRPr>
            </a:p>
          </p:txBody>
        </p:sp>
      </p:grpSp>
      <p:grpSp>
        <p:nvGrpSpPr>
          <p:cNvPr id="11" name="Group 10">
            <a:extLst>
              <a:ext uri="{FF2B5EF4-FFF2-40B4-BE49-F238E27FC236}">
                <a16:creationId xmlns:a16="http://schemas.microsoft.com/office/drawing/2014/main" id="{BC40ABE7-43DD-43F2-8DCD-A83B6B9A5D18}"/>
              </a:ext>
            </a:extLst>
          </p:cNvPr>
          <p:cNvGrpSpPr/>
          <p:nvPr/>
        </p:nvGrpSpPr>
        <p:grpSpPr>
          <a:xfrm>
            <a:off x="7998266" y="2304728"/>
            <a:ext cx="1292328" cy="1657379"/>
            <a:chOff x="7998266" y="2304728"/>
            <a:chExt cx="1292328" cy="1657379"/>
          </a:xfrm>
        </p:grpSpPr>
        <p:grpSp>
          <p:nvGrpSpPr>
            <p:cNvPr id="48" name="Group 47">
              <a:extLst>
                <a:ext uri="{FF2B5EF4-FFF2-40B4-BE49-F238E27FC236}">
                  <a16:creationId xmlns:a16="http://schemas.microsoft.com/office/drawing/2014/main" id="{F6196D7A-6628-4447-8700-8C80983409A6}"/>
                </a:ext>
              </a:extLst>
            </p:cNvPr>
            <p:cNvGrpSpPr/>
            <p:nvPr/>
          </p:nvGrpSpPr>
          <p:grpSpPr>
            <a:xfrm>
              <a:off x="8137215" y="2363372"/>
              <a:ext cx="1153379" cy="1556533"/>
              <a:chOff x="8137215" y="2363372"/>
              <a:chExt cx="1153379" cy="1556533"/>
            </a:xfrm>
            <a:solidFill>
              <a:srgbClr val="008080"/>
            </a:solidFill>
          </p:grpSpPr>
          <p:sp>
            <p:nvSpPr>
              <p:cNvPr id="31" name="Right Triangle 30">
                <a:extLst>
                  <a:ext uri="{FF2B5EF4-FFF2-40B4-BE49-F238E27FC236}">
                    <a16:creationId xmlns:a16="http://schemas.microsoft.com/office/drawing/2014/main" id="{FF5A1043-836D-4E0E-A6D5-E1165A9F33B2}"/>
                  </a:ext>
                </a:extLst>
              </p:cNvPr>
              <p:cNvSpPr/>
              <p:nvPr/>
            </p:nvSpPr>
            <p:spPr>
              <a:xfrm flipV="1">
                <a:off x="8137216" y="2363372"/>
                <a:ext cx="218832" cy="1556533"/>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Freeform: Shape 31">
                <a:extLst>
                  <a:ext uri="{FF2B5EF4-FFF2-40B4-BE49-F238E27FC236}">
                    <a16:creationId xmlns:a16="http://schemas.microsoft.com/office/drawing/2014/main" id="{5001D62A-FAC1-4188-B82A-37636920BB01}"/>
                  </a:ext>
                </a:extLst>
              </p:cNvPr>
              <p:cNvSpPr/>
              <p:nvPr/>
            </p:nvSpPr>
            <p:spPr>
              <a:xfrm flipH="1">
                <a:off x="8137215" y="2363372"/>
                <a:ext cx="1153379" cy="499406"/>
              </a:xfrm>
              <a:custGeom>
                <a:avLst/>
                <a:gdLst>
                  <a:gd name="connsiteX0" fmla="*/ 0 w 997314"/>
                  <a:gd name="connsiteY0" fmla="*/ 0 h 506439"/>
                  <a:gd name="connsiteX1" fmla="*/ 997314 w 997314"/>
                  <a:gd name="connsiteY1" fmla="*/ 0 h 506439"/>
                  <a:gd name="connsiteX2" fmla="*/ 997314 w 997314"/>
                  <a:gd name="connsiteY2" fmla="*/ 506439 h 506439"/>
                  <a:gd name="connsiteX3" fmla="*/ 260083 w 997314"/>
                  <a:gd name="connsiteY3" fmla="*/ 506439 h 506439"/>
                </a:gdLst>
                <a:ahLst/>
                <a:cxnLst>
                  <a:cxn ang="0">
                    <a:pos x="connsiteX0" y="connsiteY0"/>
                  </a:cxn>
                  <a:cxn ang="0">
                    <a:pos x="connsiteX1" y="connsiteY1"/>
                  </a:cxn>
                  <a:cxn ang="0">
                    <a:pos x="connsiteX2" y="connsiteY2"/>
                  </a:cxn>
                  <a:cxn ang="0">
                    <a:pos x="connsiteX3" y="connsiteY3"/>
                  </a:cxn>
                </a:cxnLst>
                <a:rect l="l" t="t" r="r" b="b"/>
                <a:pathLst>
                  <a:path w="997314" h="506439">
                    <a:moveTo>
                      <a:pt x="0" y="0"/>
                    </a:moveTo>
                    <a:lnTo>
                      <a:pt x="997314" y="0"/>
                    </a:lnTo>
                    <a:lnTo>
                      <a:pt x="997314" y="506439"/>
                    </a:lnTo>
                    <a:lnTo>
                      <a:pt x="260083" y="506439"/>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3" name="Oval 32">
              <a:extLst>
                <a:ext uri="{FF2B5EF4-FFF2-40B4-BE49-F238E27FC236}">
                  <a16:creationId xmlns:a16="http://schemas.microsoft.com/office/drawing/2014/main" id="{9153FF10-C6DB-4C46-94BA-F1AD08F6858D}"/>
                </a:ext>
              </a:extLst>
            </p:cNvPr>
            <p:cNvSpPr/>
            <p:nvPr/>
          </p:nvSpPr>
          <p:spPr>
            <a:xfrm flipH="1">
              <a:off x="7998266" y="3652618"/>
              <a:ext cx="309489" cy="309489"/>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TextBox 53">
              <a:extLst>
                <a:ext uri="{FF2B5EF4-FFF2-40B4-BE49-F238E27FC236}">
                  <a16:creationId xmlns:a16="http://schemas.microsoft.com/office/drawing/2014/main" id="{9454DCFF-3E8B-450E-A031-E87A88F918FA}"/>
                </a:ext>
              </a:extLst>
            </p:cNvPr>
            <p:cNvSpPr txBox="1"/>
            <p:nvPr/>
          </p:nvSpPr>
          <p:spPr>
            <a:xfrm>
              <a:off x="8238997" y="2304728"/>
              <a:ext cx="802463" cy="646331"/>
            </a:xfrm>
            <a:prstGeom prst="rect">
              <a:avLst/>
            </a:prstGeom>
            <a:noFill/>
          </p:spPr>
          <p:txBody>
            <a:bodyPr wrap="square" lIns="91440" tIns="45720" rIns="91440" bIns="45720" rtlCol="0" anchor="t">
              <a:spAutoFit/>
            </a:bodyPr>
            <a:lstStyle/>
            <a:p>
              <a:pPr algn="ctr"/>
              <a:r>
                <a:rPr lang="en-US" b="1" dirty="0">
                  <a:solidFill>
                    <a:schemeClr val="bg1"/>
                  </a:solidFill>
                  <a:latin typeface="Century Gothic"/>
                </a:rPr>
                <a:t>9th </a:t>
              </a:r>
              <a:endParaRPr lang="en-US" b="1" dirty="0">
                <a:solidFill>
                  <a:schemeClr val="bg1"/>
                </a:solidFill>
                <a:latin typeface="Century Gothic" panose="020B0502020202020204" pitchFamily="34" charset="0"/>
              </a:endParaRPr>
            </a:p>
            <a:p>
              <a:pPr algn="ctr"/>
              <a:r>
                <a:rPr lang="en-US" b="1" dirty="0">
                  <a:solidFill>
                    <a:schemeClr val="bg1"/>
                  </a:solidFill>
                  <a:latin typeface="Century Gothic"/>
                </a:rPr>
                <a:t>week</a:t>
              </a:r>
              <a:endParaRPr lang="en-US" b="1" dirty="0">
                <a:solidFill>
                  <a:schemeClr val="bg1"/>
                </a:solidFill>
                <a:latin typeface="Century Gothic" panose="020B0502020202020204" pitchFamily="34" charset="0"/>
              </a:endParaRPr>
            </a:p>
          </p:txBody>
        </p:sp>
      </p:grpSp>
      <p:grpSp>
        <p:nvGrpSpPr>
          <p:cNvPr id="14" name="Group 13">
            <a:extLst>
              <a:ext uri="{FF2B5EF4-FFF2-40B4-BE49-F238E27FC236}">
                <a16:creationId xmlns:a16="http://schemas.microsoft.com/office/drawing/2014/main" id="{6170734C-297C-45A2-B973-6469451334DE}"/>
              </a:ext>
            </a:extLst>
          </p:cNvPr>
          <p:cNvGrpSpPr/>
          <p:nvPr/>
        </p:nvGrpSpPr>
        <p:grpSpPr>
          <a:xfrm>
            <a:off x="2086736" y="2862778"/>
            <a:ext cx="1507945" cy="1697369"/>
            <a:chOff x="2164468" y="2894484"/>
            <a:chExt cx="1292328" cy="1665663"/>
          </a:xfrm>
        </p:grpSpPr>
        <p:grpSp>
          <p:nvGrpSpPr>
            <p:cNvPr id="50" name="Group 49">
              <a:extLst>
                <a:ext uri="{FF2B5EF4-FFF2-40B4-BE49-F238E27FC236}">
                  <a16:creationId xmlns:a16="http://schemas.microsoft.com/office/drawing/2014/main" id="{5FFE1700-4206-4A8B-B433-4D083D9ADF32}"/>
                </a:ext>
              </a:extLst>
            </p:cNvPr>
            <p:cNvGrpSpPr/>
            <p:nvPr/>
          </p:nvGrpSpPr>
          <p:grpSpPr>
            <a:xfrm>
              <a:off x="2164468" y="2961412"/>
              <a:ext cx="1153379" cy="1556533"/>
              <a:chOff x="3279672" y="2661284"/>
              <a:chExt cx="1153379" cy="1556533"/>
            </a:xfrm>
            <a:solidFill>
              <a:srgbClr val="000066"/>
            </a:solidFill>
          </p:grpSpPr>
          <p:sp>
            <p:nvSpPr>
              <p:cNvPr id="35" name="Right Triangle 34">
                <a:extLst>
                  <a:ext uri="{FF2B5EF4-FFF2-40B4-BE49-F238E27FC236}">
                    <a16:creationId xmlns:a16="http://schemas.microsoft.com/office/drawing/2014/main" id="{0AABDC5A-D3FE-4963-AC57-3FF67DDBA362}"/>
                  </a:ext>
                </a:extLst>
              </p:cNvPr>
              <p:cNvSpPr/>
              <p:nvPr/>
            </p:nvSpPr>
            <p:spPr>
              <a:xfrm flipH="1" flipV="1">
                <a:off x="4214218" y="2661284"/>
                <a:ext cx="218832" cy="1556533"/>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Freeform: Shape 35">
                <a:extLst>
                  <a:ext uri="{FF2B5EF4-FFF2-40B4-BE49-F238E27FC236}">
                    <a16:creationId xmlns:a16="http://schemas.microsoft.com/office/drawing/2014/main" id="{A01E036B-5903-4928-BC71-10B72BFCFFE1}"/>
                  </a:ext>
                </a:extLst>
              </p:cNvPr>
              <p:cNvSpPr/>
              <p:nvPr/>
            </p:nvSpPr>
            <p:spPr>
              <a:xfrm>
                <a:off x="3279672" y="2661284"/>
                <a:ext cx="1153379" cy="499406"/>
              </a:xfrm>
              <a:custGeom>
                <a:avLst/>
                <a:gdLst>
                  <a:gd name="connsiteX0" fmla="*/ 0 w 997314"/>
                  <a:gd name="connsiteY0" fmla="*/ 0 h 506439"/>
                  <a:gd name="connsiteX1" fmla="*/ 997314 w 997314"/>
                  <a:gd name="connsiteY1" fmla="*/ 0 h 506439"/>
                  <a:gd name="connsiteX2" fmla="*/ 997314 w 997314"/>
                  <a:gd name="connsiteY2" fmla="*/ 506439 h 506439"/>
                  <a:gd name="connsiteX3" fmla="*/ 260083 w 997314"/>
                  <a:gd name="connsiteY3" fmla="*/ 506439 h 506439"/>
                </a:gdLst>
                <a:ahLst/>
                <a:cxnLst>
                  <a:cxn ang="0">
                    <a:pos x="connsiteX0" y="connsiteY0"/>
                  </a:cxn>
                  <a:cxn ang="0">
                    <a:pos x="connsiteX1" y="connsiteY1"/>
                  </a:cxn>
                  <a:cxn ang="0">
                    <a:pos x="connsiteX2" y="connsiteY2"/>
                  </a:cxn>
                  <a:cxn ang="0">
                    <a:pos x="connsiteX3" y="connsiteY3"/>
                  </a:cxn>
                </a:cxnLst>
                <a:rect l="l" t="t" r="r" b="b"/>
                <a:pathLst>
                  <a:path w="997314" h="506439">
                    <a:moveTo>
                      <a:pt x="0" y="0"/>
                    </a:moveTo>
                    <a:lnTo>
                      <a:pt x="997314" y="0"/>
                    </a:lnTo>
                    <a:lnTo>
                      <a:pt x="997314" y="506439"/>
                    </a:lnTo>
                    <a:lnTo>
                      <a:pt x="260083" y="506439"/>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7" name="Oval 36">
              <a:extLst>
                <a:ext uri="{FF2B5EF4-FFF2-40B4-BE49-F238E27FC236}">
                  <a16:creationId xmlns:a16="http://schemas.microsoft.com/office/drawing/2014/main" id="{D4FAA464-4FB2-440C-9488-F0E2E36331DF}"/>
                </a:ext>
              </a:extLst>
            </p:cNvPr>
            <p:cNvSpPr/>
            <p:nvPr/>
          </p:nvSpPr>
          <p:spPr>
            <a:xfrm>
              <a:off x="3147307" y="4250658"/>
              <a:ext cx="309489" cy="309489"/>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TextBox 54">
              <a:extLst>
                <a:ext uri="{FF2B5EF4-FFF2-40B4-BE49-F238E27FC236}">
                  <a16:creationId xmlns:a16="http://schemas.microsoft.com/office/drawing/2014/main" id="{D7A90EF9-F53B-41C3-AE92-231D3D8E9275}"/>
                </a:ext>
              </a:extLst>
            </p:cNvPr>
            <p:cNvSpPr txBox="1"/>
            <p:nvPr/>
          </p:nvSpPr>
          <p:spPr>
            <a:xfrm>
              <a:off x="2413982" y="2894484"/>
              <a:ext cx="802463" cy="646331"/>
            </a:xfrm>
            <a:prstGeom prst="rect">
              <a:avLst/>
            </a:prstGeom>
            <a:noFill/>
          </p:spPr>
          <p:txBody>
            <a:bodyPr wrap="square" lIns="91440" tIns="45720" rIns="91440" bIns="45720" rtlCol="0" anchor="t">
              <a:spAutoFit/>
            </a:bodyPr>
            <a:lstStyle/>
            <a:p>
              <a:pPr algn="ctr"/>
              <a:r>
                <a:rPr lang="en-US" b="1" dirty="0">
                  <a:solidFill>
                    <a:schemeClr val="bg1"/>
                  </a:solidFill>
                  <a:latin typeface="Century Gothic"/>
                </a:rPr>
                <a:t>7- 8th</a:t>
              </a:r>
              <a:endParaRPr lang="en-US" dirty="0">
                <a:solidFill>
                  <a:schemeClr val="bg1"/>
                </a:solidFill>
                <a:latin typeface="Calibri" panose="020F0502020204030204"/>
                <a:cs typeface="Calibri" panose="020F0502020204030204"/>
              </a:endParaRPr>
            </a:p>
            <a:p>
              <a:pPr algn="ctr"/>
              <a:r>
                <a:rPr lang="en-US" b="1" dirty="0">
                  <a:solidFill>
                    <a:schemeClr val="bg1"/>
                  </a:solidFill>
                  <a:latin typeface="Century Gothic"/>
                </a:rPr>
                <a:t>week</a:t>
              </a:r>
              <a:endParaRPr lang="en-US" dirty="0">
                <a:solidFill>
                  <a:schemeClr val="bg1"/>
                </a:solidFill>
                <a:cs typeface="Calibri"/>
              </a:endParaRPr>
            </a:p>
          </p:txBody>
        </p:sp>
      </p:grpSp>
      <p:grpSp>
        <p:nvGrpSpPr>
          <p:cNvPr id="18" name="Group 17">
            <a:extLst>
              <a:ext uri="{FF2B5EF4-FFF2-40B4-BE49-F238E27FC236}">
                <a16:creationId xmlns:a16="http://schemas.microsoft.com/office/drawing/2014/main" id="{000546D9-B421-4F30-A9B0-F120E26985EC}"/>
              </a:ext>
            </a:extLst>
          </p:cNvPr>
          <p:cNvGrpSpPr/>
          <p:nvPr/>
        </p:nvGrpSpPr>
        <p:grpSpPr>
          <a:xfrm>
            <a:off x="5759357" y="4399174"/>
            <a:ext cx="1438672" cy="2165895"/>
            <a:chOff x="5759357" y="4399174"/>
            <a:chExt cx="1438672" cy="2165895"/>
          </a:xfrm>
        </p:grpSpPr>
        <p:grpSp>
          <p:nvGrpSpPr>
            <p:cNvPr id="51" name="Group 50">
              <a:extLst>
                <a:ext uri="{FF2B5EF4-FFF2-40B4-BE49-F238E27FC236}">
                  <a16:creationId xmlns:a16="http://schemas.microsoft.com/office/drawing/2014/main" id="{F036A1A4-FB8F-4B11-8106-432DABB52323}"/>
                </a:ext>
              </a:extLst>
            </p:cNvPr>
            <p:cNvGrpSpPr/>
            <p:nvPr/>
          </p:nvGrpSpPr>
          <p:grpSpPr>
            <a:xfrm>
              <a:off x="5898307" y="4399174"/>
              <a:ext cx="1299722" cy="2123692"/>
              <a:chOff x="5898307" y="4399174"/>
              <a:chExt cx="1299722" cy="2123692"/>
            </a:xfrm>
            <a:solidFill>
              <a:srgbClr val="FF0000"/>
            </a:solidFill>
          </p:grpSpPr>
          <p:sp>
            <p:nvSpPr>
              <p:cNvPr id="43" name="Right Triangle 42">
                <a:extLst>
                  <a:ext uri="{FF2B5EF4-FFF2-40B4-BE49-F238E27FC236}">
                    <a16:creationId xmlns:a16="http://schemas.microsoft.com/office/drawing/2014/main" id="{D1A9D33D-D121-47CE-9902-FDA4C8BA2465}"/>
                  </a:ext>
                </a:extLst>
              </p:cNvPr>
              <p:cNvSpPr/>
              <p:nvPr/>
            </p:nvSpPr>
            <p:spPr>
              <a:xfrm flipV="1">
                <a:off x="5898307" y="4399174"/>
                <a:ext cx="281426" cy="2123692"/>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Freeform: Shape 43">
                <a:extLst>
                  <a:ext uri="{FF2B5EF4-FFF2-40B4-BE49-F238E27FC236}">
                    <a16:creationId xmlns:a16="http://schemas.microsoft.com/office/drawing/2014/main" id="{399EC669-8A05-4864-8C8E-8FBD36F162FB}"/>
                  </a:ext>
                </a:extLst>
              </p:cNvPr>
              <p:cNvSpPr/>
              <p:nvPr/>
            </p:nvSpPr>
            <p:spPr>
              <a:xfrm flipH="1">
                <a:off x="5964822" y="4403624"/>
                <a:ext cx="1233207" cy="717015"/>
              </a:xfrm>
              <a:custGeom>
                <a:avLst/>
                <a:gdLst>
                  <a:gd name="connsiteX0" fmla="*/ 0 w 997314"/>
                  <a:gd name="connsiteY0" fmla="*/ 0 h 506439"/>
                  <a:gd name="connsiteX1" fmla="*/ 997314 w 997314"/>
                  <a:gd name="connsiteY1" fmla="*/ 0 h 506439"/>
                  <a:gd name="connsiteX2" fmla="*/ 997314 w 997314"/>
                  <a:gd name="connsiteY2" fmla="*/ 506439 h 506439"/>
                  <a:gd name="connsiteX3" fmla="*/ 260083 w 997314"/>
                  <a:gd name="connsiteY3" fmla="*/ 506439 h 506439"/>
                </a:gdLst>
                <a:ahLst/>
                <a:cxnLst>
                  <a:cxn ang="0">
                    <a:pos x="connsiteX0" y="connsiteY0"/>
                  </a:cxn>
                  <a:cxn ang="0">
                    <a:pos x="connsiteX1" y="connsiteY1"/>
                  </a:cxn>
                  <a:cxn ang="0">
                    <a:pos x="connsiteX2" y="connsiteY2"/>
                  </a:cxn>
                  <a:cxn ang="0">
                    <a:pos x="connsiteX3" y="connsiteY3"/>
                  </a:cxn>
                </a:cxnLst>
                <a:rect l="l" t="t" r="r" b="b"/>
                <a:pathLst>
                  <a:path w="997314" h="506439">
                    <a:moveTo>
                      <a:pt x="0" y="0"/>
                    </a:moveTo>
                    <a:lnTo>
                      <a:pt x="997314" y="0"/>
                    </a:lnTo>
                    <a:lnTo>
                      <a:pt x="997314" y="506439"/>
                    </a:lnTo>
                    <a:lnTo>
                      <a:pt x="260083" y="506439"/>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5" name="Oval 44">
              <a:extLst>
                <a:ext uri="{FF2B5EF4-FFF2-40B4-BE49-F238E27FC236}">
                  <a16:creationId xmlns:a16="http://schemas.microsoft.com/office/drawing/2014/main" id="{02FBF68D-145F-4466-8BF8-CD67A6F27C15}"/>
                </a:ext>
              </a:extLst>
            </p:cNvPr>
            <p:cNvSpPr/>
            <p:nvPr/>
          </p:nvSpPr>
          <p:spPr>
            <a:xfrm flipH="1">
              <a:off x="5759357" y="6255580"/>
              <a:ext cx="309489" cy="309489"/>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6" name="TextBox 55">
              <a:extLst>
                <a:ext uri="{FF2B5EF4-FFF2-40B4-BE49-F238E27FC236}">
                  <a16:creationId xmlns:a16="http://schemas.microsoft.com/office/drawing/2014/main" id="{99999E62-32DF-4A3B-A181-E5D660B278BD}"/>
                </a:ext>
              </a:extLst>
            </p:cNvPr>
            <p:cNvSpPr txBox="1"/>
            <p:nvPr/>
          </p:nvSpPr>
          <p:spPr>
            <a:xfrm>
              <a:off x="5958936" y="4402017"/>
              <a:ext cx="1070977" cy="707886"/>
            </a:xfrm>
            <a:prstGeom prst="rect">
              <a:avLst/>
            </a:prstGeom>
            <a:noFill/>
          </p:spPr>
          <p:txBody>
            <a:bodyPr wrap="square" lIns="91440" tIns="45720" rIns="91440" bIns="45720" rtlCol="0" anchor="t">
              <a:spAutoFit/>
            </a:bodyPr>
            <a:lstStyle/>
            <a:p>
              <a:pPr algn="ctr"/>
              <a:r>
                <a:rPr lang="en-US" sz="2000" b="1" dirty="0">
                  <a:solidFill>
                    <a:schemeClr val="bg1"/>
                  </a:solidFill>
                  <a:latin typeface="Century Gothic"/>
                </a:rPr>
                <a:t>1-6th week</a:t>
              </a:r>
              <a:endParaRPr lang="en-US" sz="2000" b="1" dirty="0">
                <a:solidFill>
                  <a:schemeClr val="bg1"/>
                </a:solidFill>
                <a:latin typeface="Century Gothic" panose="020B0502020202020204" pitchFamily="34" charset="0"/>
              </a:endParaRPr>
            </a:p>
          </p:txBody>
        </p:sp>
      </p:grpSp>
      <p:grpSp>
        <p:nvGrpSpPr>
          <p:cNvPr id="59" name="Group 58">
            <a:extLst>
              <a:ext uri="{FF2B5EF4-FFF2-40B4-BE49-F238E27FC236}">
                <a16:creationId xmlns:a16="http://schemas.microsoft.com/office/drawing/2014/main" id="{C8718666-5149-4175-BE4C-BE74856993D7}"/>
              </a:ext>
            </a:extLst>
          </p:cNvPr>
          <p:cNvGrpSpPr/>
          <p:nvPr/>
        </p:nvGrpSpPr>
        <p:grpSpPr>
          <a:xfrm>
            <a:off x="7272393" y="4533457"/>
            <a:ext cx="4795651" cy="2103241"/>
            <a:chOff x="2096964" y="1075821"/>
            <a:chExt cx="4786593" cy="1477104"/>
          </a:xfrm>
        </p:grpSpPr>
        <p:sp>
          <p:nvSpPr>
            <p:cNvPr id="57" name="TextBox 56">
              <a:extLst>
                <a:ext uri="{FF2B5EF4-FFF2-40B4-BE49-F238E27FC236}">
                  <a16:creationId xmlns:a16="http://schemas.microsoft.com/office/drawing/2014/main" id="{2A8F999E-EEB6-4AE4-83AA-AA289905DDF2}"/>
                </a:ext>
              </a:extLst>
            </p:cNvPr>
            <p:cNvSpPr txBox="1"/>
            <p:nvPr/>
          </p:nvSpPr>
          <p:spPr>
            <a:xfrm>
              <a:off x="2096964" y="1075821"/>
              <a:ext cx="3052920" cy="259382"/>
            </a:xfrm>
            <a:prstGeom prst="rect">
              <a:avLst/>
            </a:prstGeom>
            <a:noFill/>
          </p:spPr>
          <p:txBody>
            <a:bodyPr wrap="square" lIns="91440" tIns="45720" rIns="91440" bIns="45720" rtlCol="0" anchor="t">
              <a:spAutoFit/>
            </a:bodyPr>
            <a:lstStyle/>
            <a:p>
              <a:r>
                <a:rPr lang="en-US" b="1" u="sng" dirty="0">
                  <a:latin typeface="Century Gothic"/>
                </a:rPr>
                <a:t>Collecting data </a:t>
              </a:r>
              <a:endParaRPr lang="en-US" u="sng" dirty="0">
                <a:latin typeface="Century Gothic"/>
              </a:endParaRPr>
            </a:p>
          </p:txBody>
        </p:sp>
        <p:sp>
          <p:nvSpPr>
            <p:cNvPr id="58" name="TextBox 57">
              <a:extLst>
                <a:ext uri="{FF2B5EF4-FFF2-40B4-BE49-F238E27FC236}">
                  <a16:creationId xmlns:a16="http://schemas.microsoft.com/office/drawing/2014/main" id="{17B1254F-9456-46EC-B11F-B36FF66524EB}"/>
                </a:ext>
              </a:extLst>
            </p:cNvPr>
            <p:cNvSpPr txBox="1"/>
            <p:nvPr/>
          </p:nvSpPr>
          <p:spPr>
            <a:xfrm>
              <a:off x="2654595" y="1191173"/>
              <a:ext cx="4228962" cy="1361752"/>
            </a:xfrm>
            <a:prstGeom prst="rect">
              <a:avLst/>
            </a:prstGeom>
            <a:noFill/>
          </p:spPr>
          <p:txBody>
            <a:bodyPr wrap="square" lIns="91440" tIns="45720" rIns="91440" bIns="45720" rtlCol="0" anchor="t">
              <a:spAutoFit/>
            </a:bodyPr>
            <a:lstStyle/>
            <a:p>
              <a:pPr marL="342900" indent="-342900" algn="just">
                <a:buFont typeface="Arial" panose="020B0604020202020204" pitchFamily="34" charset="0"/>
                <a:buChar char="•"/>
              </a:pPr>
              <a:endParaRPr lang="en-US" sz="2000" dirty="0">
                <a:ea typeface="+mn-lt"/>
                <a:cs typeface="+mn-lt"/>
              </a:endParaRPr>
            </a:p>
            <a:p>
              <a:pPr marL="342900" indent="-342900" algn="just">
                <a:buFont typeface="Arial" panose="020B0604020202020204" pitchFamily="34" charset="0"/>
                <a:buChar char="•"/>
              </a:pPr>
              <a:r>
                <a:rPr lang="en-US" sz="2000" dirty="0">
                  <a:ea typeface="+mn-lt"/>
                  <a:cs typeface="+mn-lt"/>
                </a:rPr>
                <a:t>Reflecting on feedbacks</a:t>
              </a:r>
            </a:p>
            <a:p>
              <a:pPr marL="342900" indent="-342900" algn="just">
                <a:buFont typeface="Arial" panose="020B0604020202020204" pitchFamily="34" charset="0"/>
                <a:buChar char="•"/>
              </a:pPr>
              <a:r>
                <a:rPr lang="en-US" sz="2000" dirty="0">
                  <a:ea typeface="+mn-lt"/>
                  <a:cs typeface="+mn-lt"/>
                </a:rPr>
                <a:t>Choosing an optimistic project</a:t>
              </a:r>
            </a:p>
            <a:p>
              <a:pPr marL="342900" indent="-342900" algn="just">
                <a:buFont typeface="Arial" panose="020B0604020202020204" pitchFamily="34" charset="0"/>
                <a:buChar char="•"/>
              </a:pPr>
              <a:r>
                <a:rPr lang="en-US" sz="2000" dirty="0">
                  <a:ea typeface="+mn-lt"/>
                  <a:cs typeface="+mn-lt"/>
                </a:rPr>
                <a:t>Module collection</a:t>
              </a:r>
            </a:p>
            <a:p>
              <a:pPr marL="342900" indent="-342900" algn="just">
                <a:buFont typeface="Arial" panose="020B0604020202020204" pitchFamily="34" charset="0"/>
                <a:buChar char="•"/>
              </a:pPr>
              <a:r>
                <a:rPr lang="en-US" sz="2000" dirty="0">
                  <a:ea typeface="+mn-lt"/>
                  <a:cs typeface="+mn-lt"/>
                </a:rPr>
                <a:t>Environment configuration.</a:t>
              </a:r>
              <a:endParaRPr lang="en-US" sz="2000" dirty="0">
                <a:ea typeface="+mn-lt"/>
                <a:cs typeface="Calibri"/>
              </a:endParaRPr>
            </a:p>
            <a:p>
              <a:pPr marL="342900" indent="-342900" algn="just">
                <a:buFont typeface="Arial" panose="020B0604020202020204" pitchFamily="34" charset="0"/>
                <a:buChar char="•"/>
              </a:pPr>
              <a:r>
                <a:rPr lang="en-US" sz="2000" dirty="0">
                  <a:ea typeface="Calibri"/>
                  <a:cs typeface="Calibri"/>
                </a:rPr>
                <a:t>Implementation of algorithms.</a:t>
              </a:r>
            </a:p>
          </p:txBody>
        </p:sp>
      </p:grpSp>
      <p:grpSp>
        <p:nvGrpSpPr>
          <p:cNvPr id="60" name="Group 59">
            <a:extLst>
              <a:ext uri="{FF2B5EF4-FFF2-40B4-BE49-F238E27FC236}">
                <a16:creationId xmlns:a16="http://schemas.microsoft.com/office/drawing/2014/main" id="{466C7A5D-1CA9-457E-8E01-E5525988A092}"/>
              </a:ext>
            </a:extLst>
          </p:cNvPr>
          <p:cNvGrpSpPr/>
          <p:nvPr/>
        </p:nvGrpSpPr>
        <p:grpSpPr>
          <a:xfrm>
            <a:off x="8908305" y="2708392"/>
            <a:ext cx="3360428" cy="1553840"/>
            <a:chOff x="1741351" y="1096966"/>
            <a:chExt cx="3360428" cy="1553840"/>
          </a:xfrm>
        </p:grpSpPr>
        <p:sp>
          <p:nvSpPr>
            <p:cNvPr id="61" name="TextBox 60">
              <a:extLst>
                <a:ext uri="{FF2B5EF4-FFF2-40B4-BE49-F238E27FC236}">
                  <a16:creationId xmlns:a16="http://schemas.microsoft.com/office/drawing/2014/main" id="{0C98078E-CC61-43AB-9C82-DCEE2F583664}"/>
                </a:ext>
              </a:extLst>
            </p:cNvPr>
            <p:cNvSpPr txBox="1"/>
            <p:nvPr/>
          </p:nvSpPr>
          <p:spPr>
            <a:xfrm>
              <a:off x="1993056" y="1096966"/>
              <a:ext cx="2075840" cy="338554"/>
            </a:xfrm>
            <a:prstGeom prst="rect">
              <a:avLst/>
            </a:prstGeom>
            <a:noFill/>
          </p:spPr>
          <p:txBody>
            <a:bodyPr wrap="square" lIns="91440" tIns="45720" rIns="91440" bIns="45720" rtlCol="0" anchor="t">
              <a:spAutoFit/>
            </a:bodyPr>
            <a:lstStyle/>
            <a:p>
              <a:r>
                <a:rPr lang="en-US" sz="1600" b="1" u="sng" dirty="0">
                  <a:latin typeface="Century Gothic"/>
                </a:rPr>
                <a:t>Linking pages</a:t>
              </a:r>
              <a:endParaRPr lang="en-US" sz="1600" b="1" u="sng" dirty="0">
                <a:latin typeface="Century Gothic" panose="020B0502020202020204" pitchFamily="34" charset="0"/>
              </a:endParaRPr>
            </a:p>
          </p:txBody>
        </p:sp>
        <p:sp>
          <p:nvSpPr>
            <p:cNvPr id="62" name="TextBox 61">
              <a:extLst>
                <a:ext uri="{FF2B5EF4-FFF2-40B4-BE49-F238E27FC236}">
                  <a16:creationId xmlns:a16="http://schemas.microsoft.com/office/drawing/2014/main" id="{79BA6148-971E-40FE-8EC2-143D85D8130A}"/>
                </a:ext>
              </a:extLst>
            </p:cNvPr>
            <p:cNvSpPr txBox="1"/>
            <p:nvPr/>
          </p:nvSpPr>
          <p:spPr>
            <a:xfrm>
              <a:off x="1741351" y="1450477"/>
              <a:ext cx="3360428" cy="1200329"/>
            </a:xfrm>
            <a:prstGeom prst="rect">
              <a:avLst/>
            </a:prstGeom>
            <a:noFill/>
          </p:spPr>
          <p:txBody>
            <a:bodyPr wrap="square" lIns="91440" tIns="45720" rIns="91440" bIns="45720" rtlCol="0" anchor="t">
              <a:spAutoFit/>
            </a:bodyPr>
            <a:lstStyle/>
            <a:p>
              <a:pPr marL="285750" indent="-285750">
                <a:buFont typeface="Arial"/>
                <a:buChar char="•"/>
              </a:pPr>
              <a:r>
                <a:rPr lang="en-US" dirty="0"/>
                <a:t>Putting our code parts together, making every function work chronologically.</a:t>
              </a:r>
            </a:p>
            <a:p>
              <a:pPr marL="285750" indent="-285750">
                <a:buFont typeface="Arial"/>
                <a:buChar char="•"/>
              </a:pPr>
              <a:r>
                <a:rPr lang="en-US" dirty="0"/>
                <a:t>Finish updating </a:t>
              </a:r>
            </a:p>
          </p:txBody>
        </p:sp>
      </p:grpSp>
      <p:grpSp>
        <p:nvGrpSpPr>
          <p:cNvPr id="63" name="Group 62">
            <a:extLst>
              <a:ext uri="{FF2B5EF4-FFF2-40B4-BE49-F238E27FC236}">
                <a16:creationId xmlns:a16="http://schemas.microsoft.com/office/drawing/2014/main" id="{4EA6AD86-B4AE-4901-AC28-49AB460B39A4}"/>
              </a:ext>
            </a:extLst>
          </p:cNvPr>
          <p:cNvGrpSpPr/>
          <p:nvPr/>
        </p:nvGrpSpPr>
        <p:grpSpPr>
          <a:xfrm>
            <a:off x="7726079" y="377808"/>
            <a:ext cx="4405222" cy="1604293"/>
            <a:chOff x="2219850" y="1119016"/>
            <a:chExt cx="3916937" cy="1244492"/>
          </a:xfrm>
        </p:grpSpPr>
        <p:sp>
          <p:nvSpPr>
            <p:cNvPr id="64" name="TextBox 63">
              <a:extLst>
                <a:ext uri="{FF2B5EF4-FFF2-40B4-BE49-F238E27FC236}">
                  <a16:creationId xmlns:a16="http://schemas.microsoft.com/office/drawing/2014/main" id="{4DFE0876-A2ED-49AB-9853-3D00F958D8AB}"/>
                </a:ext>
              </a:extLst>
            </p:cNvPr>
            <p:cNvSpPr txBox="1"/>
            <p:nvPr/>
          </p:nvSpPr>
          <p:spPr>
            <a:xfrm>
              <a:off x="2219850" y="1119016"/>
              <a:ext cx="1227808" cy="286500"/>
            </a:xfrm>
            <a:prstGeom prst="rect">
              <a:avLst/>
            </a:prstGeom>
            <a:noFill/>
          </p:spPr>
          <p:txBody>
            <a:bodyPr wrap="square" lIns="91440" tIns="45720" rIns="91440" bIns="45720" rtlCol="0" anchor="t">
              <a:spAutoFit/>
            </a:bodyPr>
            <a:lstStyle/>
            <a:p>
              <a:r>
                <a:rPr lang="en-US" b="1" u="sng" dirty="0">
                  <a:latin typeface="Century Gothic"/>
                </a:rPr>
                <a:t>Goal</a:t>
              </a:r>
            </a:p>
          </p:txBody>
        </p:sp>
        <p:sp>
          <p:nvSpPr>
            <p:cNvPr id="65" name="TextBox 64">
              <a:extLst>
                <a:ext uri="{FF2B5EF4-FFF2-40B4-BE49-F238E27FC236}">
                  <a16:creationId xmlns:a16="http://schemas.microsoft.com/office/drawing/2014/main" id="{B5DF7AC1-6A22-45D9-B418-333E7D302FE9}"/>
                </a:ext>
              </a:extLst>
            </p:cNvPr>
            <p:cNvSpPr txBox="1"/>
            <p:nvPr/>
          </p:nvSpPr>
          <p:spPr>
            <a:xfrm>
              <a:off x="2469204" y="1217506"/>
              <a:ext cx="3667583" cy="1146002"/>
            </a:xfrm>
            <a:prstGeom prst="rect">
              <a:avLst/>
            </a:prstGeom>
            <a:noFill/>
          </p:spPr>
          <p:txBody>
            <a:bodyPr wrap="square" lIns="91440" tIns="45720" rIns="91440" bIns="45720" rtlCol="0" anchor="t">
              <a:spAutoFit/>
            </a:bodyPr>
            <a:lstStyle/>
            <a:p>
              <a:pPr marL="285750" indent="-285750">
                <a:buFont typeface="Arial"/>
                <a:buChar char="•"/>
              </a:pPr>
              <a:endParaRPr lang="en-US" dirty="0">
                <a:ea typeface="+mn-lt"/>
                <a:cs typeface="+mn-lt"/>
              </a:endParaRPr>
            </a:p>
            <a:p>
              <a:pPr marL="285750" indent="-285750">
                <a:buFont typeface="Arial"/>
                <a:buChar char="•"/>
              </a:pPr>
              <a:r>
                <a:rPr lang="en-US" dirty="0">
                  <a:ea typeface="+mn-lt"/>
                  <a:cs typeface="+mn-lt"/>
                </a:rPr>
                <a:t>Full-fledged software by providing automated and a reliable attendance system which uses face recognition technology.</a:t>
              </a:r>
              <a:endParaRPr lang="en-US" sz="2000" dirty="0">
                <a:ea typeface="+mn-lt"/>
                <a:cs typeface="+mn-lt"/>
              </a:endParaRPr>
            </a:p>
          </p:txBody>
        </p:sp>
      </p:grpSp>
      <p:grpSp>
        <p:nvGrpSpPr>
          <p:cNvPr id="69" name="Group 68">
            <a:extLst>
              <a:ext uri="{FF2B5EF4-FFF2-40B4-BE49-F238E27FC236}">
                <a16:creationId xmlns:a16="http://schemas.microsoft.com/office/drawing/2014/main" id="{D1B311C2-980C-4F72-9FEB-7107831F0B58}"/>
              </a:ext>
            </a:extLst>
          </p:cNvPr>
          <p:cNvGrpSpPr/>
          <p:nvPr/>
        </p:nvGrpSpPr>
        <p:grpSpPr>
          <a:xfrm>
            <a:off x="-746950" y="3360168"/>
            <a:ext cx="3962960" cy="1303932"/>
            <a:chOff x="-577862" y="924351"/>
            <a:chExt cx="3962960" cy="1303932"/>
          </a:xfrm>
        </p:grpSpPr>
        <p:sp>
          <p:nvSpPr>
            <p:cNvPr id="67" name="TextBox 66">
              <a:extLst>
                <a:ext uri="{FF2B5EF4-FFF2-40B4-BE49-F238E27FC236}">
                  <a16:creationId xmlns:a16="http://schemas.microsoft.com/office/drawing/2014/main" id="{0C42E845-2B60-4CBD-ACDC-18656D183DC1}"/>
                </a:ext>
              </a:extLst>
            </p:cNvPr>
            <p:cNvSpPr txBox="1"/>
            <p:nvPr/>
          </p:nvSpPr>
          <p:spPr>
            <a:xfrm>
              <a:off x="-577862" y="924351"/>
              <a:ext cx="3121922" cy="584775"/>
            </a:xfrm>
            <a:prstGeom prst="rect">
              <a:avLst/>
            </a:prstGeom>
            <a:noFill/>
          </p:spPr>
          <p:txBody>
            <a:bodyPr wrap="square" lIns="91440" tIns="45720" rIns="91440" bIns="45720" rtlCol="0" anchor="t">
              <a:spAutoFit/>
            </a:bodyPr>
            <a:lstStyle/>
            <a:p>
              <a:pPr algn="r"/>
              <a:r>
                <a:rPr lang="en-US" sz="1600" b="1" u="sng" dirty="0">
                  <a:latin typeface="Century Gothic"/>
                </a:rPr>
                <a:t>Database and email configuration</a:t>
              </a:r>
            </a:p>
          </p:txBody>
        </p:sp>
        <p:sp>
          <p:nvSpPr>
            <p:cNvPr id="68" name="TextBox 67">
              <a:extLst>
                <a:ext uri="{FF2B5EF4-FFF2-40B4-BE49-F238E27FC236}">
                  <a16:creationId xmlns:a16="http://schemas.microsoft.com/office/drawing/2014/main" id="{1C379C40-A14C-417D-B749-EDE513725194}"/>
                </a:ext>
              </a:extLst>
            </p:cNvPr>
            <p:cNvSpPr txBox="1"/>
            <p:nvPr/>
          </p:nvSpPr>
          <p:spPr>
            <a:xfrm>
              <a:off x="506203" y="1581952"/>
              <a:ext cx="2878895" cy="646331"/>
            </a:xfrm>
            <a:prstGeom prst="rect">
              <a:avLst/>
            </a:prstGeom>
            <a:noFill/>
          </p:spPr>
          <p:txBody>
            <a:bodyPr wrap="square" lIns="91440" tIns="45720" rIns="91440" bIns="45720" rtlCol="0" anchor="t">
              <a:spAutoFit/>
            </a:bodyPr>
            <a:lstStyle/>
            <a:p>
              <a:pPr marL="171450" indent="-171450" algn="just">
                <a:buFont typeface="Arial,Sans-Serif"/>
                <a:buChar char="•"/>
              </a:pPr>
              <a:r>
                <a:rPr lang="en-US" dirty="0">
                  <a:ea typeface="+mn-lt"/>
                  <a:cs typeface="+mn-lt"/>
                </a:rPr>
                <a:t>Excel sheet configuration</a:t>
              </a:r>
            </a:p>
            <a:p>
              <a:pPr marL="171450" indent="-171450" algn="just">
                <a:buFont typeface="Arial,Sans-Serif"/>
                <a:buChar char="•"/>
              </a:pPr>
              <a:r>
                <a:rPr lang="en-US" dirty="0">
                  <a:ea typeface="+mn-lt"/>
                  <a:cs typeface="+mn-lt"/>
                </a:rPr>
                <a:t>Email client addition</a:t>
              </a:r>
              <a:endParaRPr lang="en-US" dirty="0">
                <a:ea typeface="Calibri"/>
                <a:cs typeface="Calibri"/>
              </a:endParaRPr>
            </a:p>
          </p:txBody>
        </p:sp>
      </p:grpSp>
      <p:grpSp>
        <p:nvGrpSpPr>
          <p:cNvPr id="70" name="Group 69">
            <a:extLst>
              <a:ext uri="{FF2B5EF4-FFF2-40B4-BE49-F238E27FC236}">
                <a16:creationId xmlns:a16="http://schemas.microsoft.com/office/drawing/2014/main" id="{F3EF2C49-4961-4541-8B84-607655B77699}"/>
              </a:ext>
            </a:extLst>
          </p:cNvPr>
          <p:cNvGrpSpPr/>
          <p:nvPr/>
        </p:nvGrpSpPr>
        <p:grpSpPr>
          <a:xfrm>
            <a:off x="1758204" y="985823"/>
            <a:ext cx="3375922" cy="1608645"/>
            <a:chOff x="-316740" y="855441"/>
            <a:chExt cx="3375922" cy="1608645"/>
          </a:xfrm>
        </p:grpSpPr>
        <p:sp>
          <p:nvSpPr>
            <p:cNvPr id="71" name="TextBox 70">
              <a:extLst>
                <a:ext uri="{FF2B5EF4-FFF2-40B4-BE49-F238E27FC236}">
                  <a16:creationId xmlns:a16="http://schemas.microsoft.com/office/drawing/2014/main" id="{E1A40BA6-B542-4973-BEFF-198F085F2B9D}"/>
                </a:ext>
              </a:extLst>
            </p:cNvPr>
            <p:cNvSpPr txBox="1"/>
            <p:nvPr/>
          </p:nvSpPr>
          <p:spPr>
            <a:xfrm>
              <a:off x="-316740" y="855441"/>
              <a:ext cx="3375922" cy="646331"/>
            </a:xfrm>
            <a:prstGeom prst="rect">
              <a:avLst/>
            </a:prstGeom>
            <a:noFill/>
          </p:spPr>
          <p:txBody>
            <a:bodyPr wrap="square" lIns="91440" tIns="45720" rIns="91440" bIns="45720" rtlCol="0" anchor="t">
              <a:spAutoFit/>
            </a:bodyPr>
            <a:lstStyle/>
            <a:p>
              <a:pPr algn="r"/>
              <a:r>
                <a:rPr lang="en-US" b="1" u="sng" dirty="0">
                  <a:latin typeface="Century Gothic"/>
                </a:rPr>
                <a:t>Testing and Training period</a:t>
              </a:r>
              <a:endParaRPr lang="en-US" b="1" u="sng" dirty="0">
                <a:latin typeface="Century Gothic" panose="020B0502020202020204" pitchFamily="34" charset="0"/>
              </a:endParaRPr>
            </a:p>
            <a:p>
              <a:pPr algn="r"/>
              <a:endParaRPr lang="en-US" b="1" u="sng" dirty="0">
                <a:latin typeface="Century Gothic" panose="020B0502020202020204" pitchFamily="34" charset="0"/>
              </a:endParaRPr>
            </a:p>
          </p:txBody>
        </p:sp>
        <p:sp>
          <p:nvSpPr>
            <p:cNvPr id="72" name="TextBox 71">
              <a:extLst>
                <a:ext uri="{FF2B5EF4-FFF2-40B4-BE49-F238E27FC236}">
                  <a16:creationId xmlns:a16="http://schemas.microsoft.com/office/drawing/2014/main" id="{D4B19319-71C1-4FC0-8E40-7E4408BE14E9}"/>
                </a:ext>
              </a:extLst>
            </p:cNvPr>
            <p:cNvSpPr txBox="1"/>
            <p:nvPr/>
          </p:nvSpPr>
          <p:spPr>
            <a:xfrm>
              <a:off x="-262986" y="1263757"/>
              <a:ext cx="3198443" cy="1200329"/>
            </a:xfrm>
            <a:prstGeom prst="rect">
              <a:avLst/>
            </a:prstGeom>
            <a:noFill/>
          </p:spPr>
          <p:txBody>
            <a:bodyPr wrap="square" lIns="91440" tIns="45720" rIns="91440" bIns="45720" rtlCol="0" anchor="t">
              <a:spAutoFit/>
            </a:bodyPr>
            <a:lstStyle/>
            <a:p>
              <a:pPr>
                <a:buFont typeface="Arial"/>
                <a:buChar char="•"/>
              </a:pPr>
              <a:r>
                <a:rPr lang="en-US" dirty="0"/>
                <a:t> Capturing and training student's images.</a:t>
              </a:r>
            </a:p>
            <a:p>
              <a:pPr>
                <a:buFont typeface="Arial"/>
                <a:buChar char="•"/>
              </a:pPr>
              <a:r>
                <a:rPr lang="en-US" dirty="0">
                  <a:cs typeface="Calibri"/>
                </a:rPr>
                <a:t> Working on the recognition speed</a:t>
              </a:r>
            </a:p>
          </p:txBody>
        </p:sp>
      </p:grpSp>
      <p:grpSp>
        <p:nvGrpSpPr>
          <p:cNvPr id="75" name="Group 74">
            <a:extLst>
              <a:ext uri="{FF2B5EF4-FFF2-40B4-BE49-F238E27FC236}">
                <a16:creationId xmlns:a16="http://schemas.microsoft.com/office/drawing/2014/main" id="{FF2C9C51-2522-4523-960A-F07584CF5957}"/>
              </a:ext>
            </a:extLst>
          </p:cNvPr>
          <p:cNvGrpSpPr/>
          <p:nvPr/>
        </p:nvGrpSpPr>
        <p:grpSpPr>
          <a:xfrm>
            <a:off x="186158" y="158284"/>
            <a:ext cx="4192172" cy="523220"/>
            <a:chOff x="2015105" y="341558"/>
            <a:chExt cx="4192172" cy="523220"/>
          </a:xfrm>
        </p:grpSpPr>
        <p:sp>
          <p:nvSpPr>
            <p:cNvPr id="74" name="Rectangle 73">
              <a:extLst>
                <a:ext uri="{FF2B5EF4-FFF2-40B4-BE49-F238E27FC236}">
                  <a16:creationId xmlns:a16="http://schemas.microsoft.com/office/drawing/2014/main" id="{E14D093D-5869-4411-A134-376795B440FB}"/>
                </a:ext>
              </a:extLst>
            </p:cNvPr>
            <p:cNvSpPr/>
            <p:nvPr/>
          </p:nvSpPr>
          <p:spPr>
            <a:xfrm>
              <a:off x="2075845" y="387431"/>
              <a:ext cx="2208628" cy="46160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TextBox 72">
              <a:extLst>
                <a:ext uri="{FF2B5EF4-FFF2-40B4-BE49-F238E27FC236}">
                  <a16:creationId xmlns:a16="http://schemas.microsoft.com/office/drawing/2014/main" id="{55AE7F07-5082-436F-A7A5-1866DDD2970D}"/>
                </a:ext>
              </a:extLst>
            </p:cNvPr>
            <p:cNvSpPr txBox="1"/>
            <p:nvPr/>
          </p:nvSpPr>
          <p:spPr>
            <a:xfrm>
              <a:off x="2015105" y="341558"/>
              <a:ext cx="4192172" cy="523220"/>
            </a:xfrm>
            <a:prstGeom prst="rect">
              <a:avLst/>
            </a:prstGeom>
            <a:noFill/>
          </p:spPr>
          <p:txBody>
            <a:bodyPr wrap="square" lIns="91440" tIns="45720" rIns="91440" bIns="45720" rtlCol="0" anchor="t">
              <a:spAutoFit/>
            </a:bodyPr>
            <a:lstStyle/>
            <a:p>
              <a:r>
                <a:rPr lang="en-US" sz="2800" b="1" dirty="0">
                  <a:solidFill>
                    <a:schemeClr val="bg1"/>
                  </a:solidFill>
                  <a:latin typeface="Century Gothic"/>
                </a:rPr>
                <a:t>MILESTONES</a:t>
              </a:r>
              <a:endParaRPr lang="en-US" sz="2800" b="1" dirty="0">
                <a:solidFill>
                  <a:schemeClr val="bg1"/>
                </a:solidFill>
                <a:latin typeface="Century Gothic" panose="020B0502020202020204" pitchFamily="34" charset="0"/>
              </a:endParaRPr>
            </a:p>
          </p:txBody>
        </p:sp>
      </p:grpSp>
    </p:spTree>
    <p:extLst>
      <p:ext uri="{BB962C8B-B14F-4D97-AF65-F5344CB8AC3E}">
        <p14:creationId xmlns:p14="http://schemas.microsoft.com/office/powerpoint/2010/main" val="2492401970"/>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4"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p:cTn id="7" dur="500" fill="hold"/>
                                        <p:tgtEl>
                                          <p:spTgt spid="18"/>
                                        </p:tgtEl>
                                        <p:attrNameLst>
                                          <p:attrName>ppt_x</p:attrName>
                                        </p:attrNameLst>
                                      </p:cBhvr>
                                      <p:tavLst>
                                        <p:tav tm="0">
                                          <p:val>
                                            <p:strVal val="#ppt_x"/>
                                          </p:val>
                                        </p:tav>
                                        <p:tav tm="100000">
                                          <p:val>
                                            <p:strVal val="#ppt_x"/>
                                          </p:val>
                                        </p:tav>
                                      </p:tavLst>
                                    </p:anim>
                                    <p:anim calcmode="lin" valueType="num">
                                      <p:cBhvr>
                                        <p:cTn id="8" dur="500" fill="hold"/>
                                        <p:tgtEl>
                                          <p:spTgt spid="18"/>
                                        </p:tgtEl>
                                        <p:attrNameLst>
                                          <p:attrName>ppt_y</p:attrName>
                                        </p:attrNameLst>
                                      </p:cBhvr>
                                      <p:tavLst>
                                        <p:tav tm="0">
                                          <p:val>
                                            <p:strVal val="#ppt_y+#ppt_h/2"/>
                                          </p:val>
                                        </p:tav>
                                        <p:tav tm="100000">
                                          <p:val>
                                            <p:strVal val="#ppt_y"/>
                                          </p:val>
                                        </p:tav>
                                      </p:tavLst>
                                    </p:anim>
                                    <p:anim calcmode="lin" valueType="num">
                                      <p:cBhvr>
                                        <p:cTn id="9" dur="500" fill="hold"/>
                                        <p:tgtEl>
                                          <p:spTgt spid="18"/>
                                        </p:tgtEl>
                                        <p:attrNameLst>
                                          <p:attrName>ppt_w</p:attrName>
                                        </p:attrNameLst>
                                      </p:cBhvr>
                                      <p:tavLst>
                                        <p:tav tm="0">
                                          <p:val>
                                            <p:strVal val="#ppt_w"/>
                                          </p:val>
                                        </p:tav>
                                        <p:tav tm="100000">
                                          <p:val>
                                            <p:strVal val="#ppt_w"/>
                                          </p:val>
                                        </p:tav>
                                      </p:tavLst>
                                    </p:anim>
                                    <p:anim calcmode="lin" valueType="num">
                                      <p:cBhvr>
                                        <p:cTn id="10" dur="500" fill="hold"/>
                                        <p:tgtEl>
                                          <p:spTgt spid="18"/>
                                        </p:tgtEl>
                                        <p:attrNameLst>
                                          <p:attrName>ppt_h</p:attrName>
                                        </p:attrNameLst>
                                      </p:cBhvr>
                                      <p:tavLst>
                                        <p:tav tm="0">
                                          <p:val>
                                            <p:fltVal val="0"/>
                                          </p:val>
                                        </p:tav>
                                        <p:tav tm="100000">
                                          <p:val>
                                            <p:strVal val="#ppt_h"/>
                                          </p:val>
                                        </p:tav>
                                      </p:tavLst>
                                    </p:anim>
                                  </p:childTnLst>
                                </p:cTn>
                              </p:par>
                            </p:childTnLst>
                          </p:cTn>
                        </p:par>
                        <p:par>
                          <p:cTn id="11" fill="hold">
                            <p:stCondLst>
                              <p:cond delay="500"/>
                            </p:stCondLst>
                            <p:childTnLst>
                              <p:par>
                                <p:cTn id="12" presetID="17" presetClass="entr" presetSubtype="8" fill="hold" nodeType="afterEffect">
                                  <p:stCondLst>
                                    <p:cond delay="0"/>
                                  </p:stCondLst>
                                  <p:childTnLst>
                                    <p:set>
                                      <p:cBhvr>
                                        <p:cTn id="13" dur="1" fill="hold">
                                          <p:stCondLst>
                                            <p:cond delay="0"/>
                                          </p:stCondLst>
                                        </p:cTn>
                                        <p:tgtEl>
                                          <p:spTgt spid="59"/>
                                        </p:tgtEl>
                                        <p:attrNameLst>
                                          <p:attrName>style.visibility</p:attrName>
                                        </p:attrNameLst>
                                      </p:cBhvr>
                                      <p:to>
                                        <p:strVal val="visible"/>
                                      </p:to>
                                    </p:set>
                                    <p:anim calcmode="lin" valueType="num">
                                      <p:cBhvr>
                                        <p:cTn id="14" dur="500" fill="hold"/>
                                        <p:tgtEl>
                                          <p:spTgt spid="59"/>
                                        </p:tgtEl>
                                        <p:attrNameLst>
                                          <p:attrName>ppt_x</p:attrName>
                                        </p:attrNameLst>
                                      </p:cBhvr>
                                      <p:tavLst>
                                        <p:tav tm="0">
                                          <p:val>
                                            <p:strVal val="#ppt_x-#ppt_w/2"/>
                                          </p:val>
                                        </p:tav>
                                        <p:tav tm="100000">
                                          <p:val>
                                            <p:strVal val="#ppt_x"/>
                                          </p:val>
                                        </p:tav>
                                      </p:tavLst>
                                    </p:anim>
                                    <p:anim calcmode="lin" valueType="num">
                                      <p:cBhvr>
                                        <p:cTn id="15" dur="500" fill="hold"/>
                                        <p:tgtEl>
                                          <p:spTgt spid="59"/>
                                        </p:tgtEl>
                                        <p:attrNameLst>
                                          <p:attrName>ppt_y</p:attrName>
                                        </p:attrNameLst>
                                      </p:cBhvr>
                                      <p:tavLst>
                                        <p:tav tm="0">
                                          <p:val>
                                            <p:strVal val="#ppt_y"/>
                                          </p:val>
                                        </p:tav>
                                        <p:tav tm="100000">
                                          <p:val>
                                            <p:strVal val="#ppt_y"/>
                                          </p:val>
                                        </p:tav>
                                      </p:tavLst>
                                    </p:anim>
                                    <p:anim calcmode="lin" valueType="num">
                                      <p:cBhvr>
                                        <p:cTn id="16" dur="500" fill="hold"/>
                                        <p:tgtEl>
                                          <p:spTgt spid="59"/>
                                        </p:tgtEl>
                                        <p:attrNameLst>
                                          <p:attrName>ppt_w</p:attrName>
                                        </p:attrNameLst>
                                      </p:cBhvr>
                                      <p:tavLst>
                                        <p:tav tm="0">
                                          <p:val>
                                            <p:fltVal val="0"/>
                                          </p:val>
                                        </p:tav>
                                        <p:tav tm="100000">
                                          <p:val>
                                            <p:strVal val="#ppt_w"/>
                                          </p:val>
                                        </p:tav>
                                      </p:tavLst>
                                    </p:anim>
                                    <p:anim calcmode="lin" valueType="num">
                                      <p:cBhvr>
                                        <p:cTn id="17" dur="500" fill="hold"/>
                                        <p:tgtEl>
                                          <p:spTgt spid="59"/>
                                        </p:tgtEl>
                                        <p:attrNameLst>
                                          <p:attrName>ppt_h</p:attrName>
                                        </p:attrNameLst>
                                      </p:cBhvr>
                                      <p:tavLst>
                                        <p:tav tm="0">
                                          <p:val>
                                            <p:strVal val="#ppt_h"/>
                                          </p:val>
                                        </p:tav>
                                        <p:tav tm="100000">
                                          <p:val>
                                            <p:strVal val="#ppt_h"/>
                                          </p:val>
                                        </p:tav>
                                      </p:tavLst>
                                    </p:anim>
                                  </p:childTnLst>
                                </p:cTn>
                              </p:par>
                            </p:childTnLst>
                          </p:cTn>
                        </p:par>
                      </p:childTnLst>
                    </p:cTn>
                  </p:par>
                  <p:par>
                    <p:cTn id="18" fill="hold">
                      <p:stCondLst>
                        <p:cond delay="indefinite"/>
                      </p:stCondLst>
                      <p:childTnLst>
                        <p:par>
                          <p:cTn id="19" fill="hold">
                            <p:stCondLst>
                              <p:cond delay="0"/>
                            </p:stCondLst>
                            <p:childTnLst>
                              <p:par>
                                <p:cTn id="20" presetID="17" presetClass="entr" presetSubtype="4" fill="hold" nodeType="clickEffect">
                                  <p:stCondLst>
                                    <p:cond delay="0"/>
                                  </p:stCondLst>
                                  <p:childTnLst>
                                    <p:set>
                                      <p:cBhvr>
                                        <p:cTn id="21" dur="1" fill="hold">
                                          <p:stCondLst>
                                            <p:cond delay="0"/>
                                          </p:stCondLst>
                                        </p:cTn>
                                        <p:tgtEl>
                                          <p:spTgt spid="9"/>
                                        </p:tgtEl>
                                        <p:attrNameLst>
                                          <p:attrName>style.visibility</p:attrName>
                                        </p:attrNameLst>
                                      </p:cBhvr>
                                      <p:to>
                                        <p:strVal val="visible"/>
                                      </p:to>
                                    </p:set>
                                    <p:anim calcmode="lin" valueType="num">
                                      <p:cBhvr>
                                        <p:cTn id="22" dur="500" fill="hold"/>
                                        <p:tgtEl>
                                          <p:spTgt spid="9"/>
                                        </p:tgtEl>
                                        <p:attrNameLst>
                                          <p:attrName>ppt_x</p:attrName>
                                        </p:attrNameLst>
                                      </p:cBhvr>
                                      <p:tavLst>
                                        <p:tav tm="0">
                                          <p:val>
                                            <p:strVal val="#ppt_x"/>
                                          </p:val>
                                        </p:tav>
                                        <p:tav tm="100000">
                                          <p:val>
                                            <p:strVal val="#ppt_x"/>
                                          </p:val>
                                        </p:tav>
                                      </p:tavLst>
                                    </p:anim>
                                    <p:anim calcmode="lin" valueType="num">
                                      <p:cBhvr>
                                        <p:cTn id="23" dur="500" fill="hold"/>
                                        <p:tgtEl>
                                          <p:spTgt spid="9"/>
                                        </p:tgtEl>
                                        <p:attrNameLst>
                                          <p:attrName>ppt_y</p:attrName>
                                        </p:attrNameLst>
                                      </p:cBhvr>
                                      <p:tavLst>
                                        <p:tav tm="0">
                                          <p:val>
                                            <p:strVal val="#ppt_y+#ppt_h/2"/>
                                          </p:val>
                                        </p:tav>
                                        <p:tav tm="100000">
                                          <p:val>
                                            <p:strVal val="#ppt_y"/>
                                          </p:val>
                                        </p:tav>
                                      </p:tavLst>
                                    </p:anim>
                                    <p:anim calcmode="lin" valueType="num">
                                      <p:cBhvr>
                                        <p:cTn id="24" dur="500" fill="hold"/>
                                        <p:tgtEl>
                                          <p:spTgt spid="9"/>
                                        </p:tgtEl>
                                        <p:attrNameLst>
                                          <p:attrName>ppt_w</p:attrName>
                                        </p:attrNameLst>
                                      </p:cBhvr>
                                      <p:tavLst>
                                        <p:tav tm="0">
                                          <p:val>
                                            <p:strVal val="#ppt_w"/>
                                          </p:val>
                                        </p:tav>
                                        <p:tav tm="100000">
                                          <p:val>
                                            <p:strVal val="#ppt_w"/>
                                          </p:val>
                                        </p:tav>
                                      </p:tavLst>
                                    </p:anim>
                                    <p:anim calcmode="lin" valueType="num">
                                      <p:cBhvr>
                                        <p:cTn id="25" dur="500" fill="hold"/>
                                        <p:tgtEl>
                                          <p:spTgt spid="9"/>
                                        </p:tgtEl>
                                        <p:attrNameLst>
                                          <p:attrName>ppt_h</p:attrName>
                                        </p:attrNameLst>
                                      </p:cBhvr>
                                      <p:tavLst>
                                        <p:tav tm="0">
                                          <p:val>
                                            <p:fltVal val="0"/>
                                          </p:val>
                                        </p:tav>
                                        <p:tav tm="100000">
                                          <p:val>
                                            <p:strVal val="#ppt_h"/>
                                          </p:val>
                                        </p:tav>
                                      </p:tavLst>
                                    </p:anim>
                                  </p:childTnLst>
                                </p:cTn>
                              </p:par>
                            </p:childTnLst>
                          </p:cTn>
                        </p:par>
                        <p:par>
                          <p:cTn id="26" fill="hold">
                            <p:stCondLst>
                              <p:cond delay="1000"/>
                            </p:stCondLst>
                            <p:childTnLst>
                              <p:par>
                                <p:cTn id="27" presetID="17" presetClass="entr" presetSubtype="8" fill="hold" nodeType="afterEffect">
                                  <p:stCondLst>
                                    <p:cond delay="0"/>
                                  </p:stCondLst>
                                  <p:childTnLst>
                                    <p:set>
                                      <p:cBhvr>
                                        <p:cTn id="28" dur="1" fill="hold">
                                          <p:stCondLst>
                                            <p:cond delay="0"/>
                                          </p:stCondLst>
                                        </p:cTn>
                                        <p:tgtEl>
                                          <p:spTgt spid="63"/>
                                        </p:tgtEl>
                                        <p:attrNameLst>
                                          <p:attrName>style.visibility</p:attrName>
                                        </p:attrNameLst>
                                      </p:cBhvr>
                                      <p:to>
                                        <p:strVal val="visible"/>
                                      </p:to>
                                    </p:set>
                                    <p:anim calcmode="lin" valueType="num">
                                      <p:cBhvr>
                                        <p:cTn id="29" dur="500" fill="hold"/>
                                        <p:tgtEl>
                                          <p:spTgt spid="63"/>
                                        </p:tgtEl>
                                        <p:attrNameLst>
                                          <p:attrName>ppt_x</p:attrName>
                                        </p:attrNameLst>
                                      </p:cBhvr>
                                      <p:tavLst>
                                        <p:tav tm="0">
                                          <p:val>
                                            <p:strVal val="#ppt_x-#ppt_w/2"/>
                                          </p:val>
                                        </p:tav>
                                        <p:tav tm="100000">
                                          <p:val>
                                            <p:strVal val="#ppt_x"/>
                                          </p:val>
                                        </p:tav>
                                      </p:tavLst>
                                    </p:anim>
                                    <p:anim calcmode="lin" valueType="num">
                                      <p:cBhvr>
                                        <p:cTn id="30" dur="500" fill="hold"/>
                                        <p:tgtEl>
                                          <p:spTgt spid="63"/>
                                        </p:tgtEl>
                                        <p:attrNameLst>
                                          <p:attrName>ppt_y</p:attrName>
                                        </p:attrNameLst>
                                      </p:cBhvr>
                                      <p:tavLst>
                                        <p:tav tm="0">
                                          <p:val>
                                            <p:strVal val="#ppt_y"/>
                                          </p:val>
                                        </p:tav>
                                        <p:tav tm="100000">
                                          <p:val>
                                            <p:strVal val="#ppt_y"/>
                                          </p:val>
                                        </p:tav>
                                      </p:tavLst>
                                    </p:anim>
                                    <p:anim calcmode="lin" valueType="num">
                                      <p:cBhvr>
                                        <p:cTn id="31" dur="500" fill="hold"/>
                                        <p:tgtEl>
                                          <p:spTgt spid="63"/>
                                        </p:tgtEl>
                                        <p:attrNameLst>
                                          <p:attrName>ppt_w</p:attrName>
                                        </p:attrNameLst>
                                      </p:cBhvr>
                                      <p:tavLst>
                                        <p:tav tm="0">
                                          <p:val>
                                            <p:fltVal val="0"/>
                                          </p:val>
                                        </p:tav>
                                        <p:tav tm="100000">
                                          <p:val>
                                            <p:strVal val="#ppt_w"/>
                                          </p:val>
                                        </p:tav>
                                      </p:tavLst>
                                    </p:anim>
                                    <p:anim calcmode="lin" valueType="num">
                                      <p:cBhvr>
                                        <p:cTn id="32" dur="500" fill="hold"/>
                                        <p:tgtEl>
                                          <p:spTgt spid="63"/>
                                        </p:tgtEl>
                                        <p:attrNameLst>
                                          <p:attrName>ppt_h</p:attrName>
                                        </p:attrNameLst>
                                      </p:cBhvr>
                                      <p:tavLst>
                                        <p:tav tm="0">
                                          <p:val>
                                            <p:strVal val="#ppt_h"/>
                                          </p:val>
                                        </p:tav>
                                        <p:tav tm="100000">
                                          <p:val>
                                            <p:strVal val="#ppt_h"/>
                                          </p:val>
                                        </p:tav>
                                      </p:tavLst>
                                    </p:anim>
                                  </p:childTnLst>
                                </p:cTn>
                              </p:par>
                            </p:childTnLst>
                          </p:cTn>
                        </p:par>
                      </p:childTnLst>
                    </p:cTn>
                  </p:par>
                  <p:par>
                    <p:cTn id="33" fill="hold">
                      <p:stCondLst>
                        <p:cond delay="indefinite"/>
                      </p:stCondLst>
                      <p:childTnLst>
                        <p:par>
                          <p:cTn id="34" fill="hold">
                            <p:stCondLst>
                              <p:cond delay="0"/>
                            </p:stCondLst>
                            <p:childTnLst>
                              <p:par>
                                <p:cTn id="35" presetID="17" presetClass="entr" presetSubtype="4" fill="hold" nodeType="clickEffect">
                                  <p:stCondLst>
                                    <p:cond delay="0"/>
                                  </p:stCondLst>
                                  <p:childTnLst>
                                    <p:set>
                                      <p:cBhvr>
                                        <p:cTn id="36" dur="1" fill="hold">
                                          <p:stCondLst>
                                            <p:cond delay="0"/>
                                          </p:stCondLst>
                                        </p:cTn>
                                        <p:tgtEl>
                                          <p:spTgt spid="13"/>
                                        </p:tgtEl>
                                        <p:attrNameLst>
                                          <p:attrName>style.visibility</p:attrName>
                                        </p:attrNameLst>
                                      </p:cBhvr>
                                      <p:to>
                                        <p:strVal val="visible"/>
                                      </p:to>
                                    </p:set>
                                    <p:anim calcmode="lin" valueType="num">
                                      <p:cBhvr>
                                        <p:cTn id="37" dur="500" fill="hold"/>
                                        <p:tgtEl>
                                          <p:spTgt spid="13"/>
                                        </p:tgtEl>
                                        <p:attrNameLst>
                                          <p:attrName>ppt_x</p:attrName>
                                        </p:attrNameLst>
                                      </p:cBhvr>
                                      <p:tavLst>
                                        <p:tav tm="0">
                                          <p:val>
                                            <p:strVal val="#ppt_x"/>
                                          </p:val>
                                        </p:tav>
                                        <p:tav tm="100000">
                                          <p:val>
                                            <p:strVal val="#ppt_x"/>
                                          </p:val>
                                        </p:tav>
                                      </p:tavLst>
                                    </p:anim>
                                    <p:anim calcmode="lin" valueType="num">
                                      <p:cBhvr>
                                        <p:cTn id="38" dur="500" fill="hold"/>
                                        <p:tgtEl>
                                          <p:spTgt spid="13"/>
                                        </p:tgtEl>
                                        <p:attrNameLst>
                                          <p:attrName>ppt_y</p:attrName>
                                        </p:attrNameLst>
                                      </p:cBhvr>
                                      <p:tavLst>
                                        <p:tav tm="0">
                                          <p:val>
                                            <p:strVal val="#ppt_y+#ppt_h/2"/>
                                          </p:val>
                                        </p:tav>
                                        <p:tav tm="100000">
                                          <p:val>
                                            <p:strVal val="#ppt_y"/>
                                          </p:val>
                                        </p:tav>
                                      </p:tavLst>
                                    </p:anim>
                                    <p:anim calcmode="lin" valueType="num">
                                      <p:cBhvr>
                                        <p:cTn id="39" dur="500" fill="hold"/>
                                        <p:tgtEl>
                                          <p:spTgt spid="13"/>
                                        </p:tgtEl>
                                        <p:attrNameLst>
                                          <p:attrName>ppt_w</p:attrName>
                                        </p:attrNameLst>
                                      </p:cBhvr>
                                      <p:tavLst>
                                        <p:tav tm="0">
                                          <p:val>
                                            <p:strVal val="#ppt_w"/>
                                          </p:val>
                                        </p:tav>
                                        <p:tav tm="100000">
                                          <p:val>
                                            <p:strVal val="#ppt_w"/>
                                          </p:val>
                                        </p:tav>
                                      </p:tavLst>
                                    </p:anim>
                                    <p:anim calcmode="lin" valueType="num">
                                      <p:cBhvr>
                                        <p:cTn id="40" dur="500" fill="hold"/>
                                        <p:tgtEl>
                                          <p:spTgt spid="13"/>
                                        </p:tgtEl>
                                        <p:attrNameLst>
                                          <p:attrName>ppt_h</p:attrName>
                                        </p:attrNameLst>
                                      </p:cBhvr>
                                      <p:tavLst>
                                        <p:tav tm="0">
                                          <p:val>
                                            <p:fltVal val="0"/>
                                          </p:val>
                                        </p:tav>
                                        <p:tav tm="100000">
                                          <p:val>
                                            <p:strVal val="#ppt_h"/>
                                          </p:val>
                                        </p:tav>
                                      </p:tavLst>
                                    </p:anim>
                                  </p:childTnLst>
                                </p:cTn>
                              </p:par>
                            </p:childTnLst>
                          </p:cTn>
                        </p:par>
                        <p:par>
                          <p:cTn id="41" fill="hold">
                            <p:stCondLst>
                              <p:cond delay="500"/>
                            </p:stCondLst>
                            <p:childTnLst>
                              <p:par>
                                <p:cTn id="42" presetID="17" presetClass="entr" presetSubtype="2" fill="hold" nodeType="afterEffect">
                                  <p:stCondLst>
                                    <p:cond delay="0"/>
                                  </p:stCondLst>
                                  <p:childTnLst>
                                    <p:set>
                                      <p:cBhvr>
                                        <p:cTn id="43" dur="1" fill="hold">
                                          <p:stCondLst>
                                            <p:cond delay="0"/>
                                          </p:stCondLst>
                                        </p:cTn>
                                        <p:tgtEl>
                                          <p:spTgt spid="70"/>
                                        </p:tgtEl>
                                        <p:attrNameLst>
                                          <p:attrName>style.visibility</p:attrName>
                                        </p:attrNameLst>
                                      </p:cBhvr>
                                      <p:to>
                                        <p:strVal val="visible"/>
                                      </p:to>
                                    </p:set>
                                    <p:anim calcmode="lin" valueType="num">
                                      <p:cBhvr>
                                        <p:cTn id="44" dur="500" fill="hold"/>
                                        <p:tgtEl>
                                          <p:spTgt spid="70"/>
                                        </p:tgtEl>
                                        <p:attrNameLst>
                                          <p:attrName>ppt_x</p:attrName>
                                        </p:attrNameLst>
                                      </p:cBhvr>
                                      <p:tavLst>
                                        <p:tav tm="0">
                                          <p:val>
                                            <p:strVal val="#ppt_x+#ppt_w/2"/>
                                          </p:val>
                                        </p:tav>
                                        <p:tav tm="100000">
                                          <p:val>
                                            <p:strVal val="#ppt_x"/>
                                          </p:val>
                                        </p:tav>
                                      </p:tavLst>
                                    </p:anim>
                                    <p:anim calcmode="lin" valueType="num">
                                      <p:cBhvr>
                                        <p:cTn id="45" dur="500" fill="hold"/>
                                        <p:tgtEl>
                                          <p:spTgt spid="70"/>
                                        </p:tgtEl>
                                        <p:attrNameLst>
                                          <p:attrName>ppt_y</p:attrName>
                                        </p:attrNameLst>
                                      </p:cBhvr>
                                      <p:tavLst>
                                        <p:tav tm="0">
                                          <p:val>
                                            <p:strVal val="#ppt_y"/>
                                          </p:val>
                                        </p:tav>
                                        <p:tav tm="100000">
                                          <p:val>
                                            <p:strVal val="#ppt_y"/>
                                          </p:val>
                                        </p:tav>
                                      </p:tavLst>
                                    </p:anim>
                                    <p:anim calcmode="lin" valueType="num">
                                      <p:cBhvr>
                                        <p:cTn id="46" dur="500" fill="hold"/>
                                        <p:tgtEl>
                                          <p:spTgt spid="70"/>
                                        </p:tgtEl>
                                        <p:attrNameLst>
                                          <p:attrName>ppt_w</p:attrName>
                                        </p:attrNameLst>
                                      </p:cBhvr>
                                      <p:tavLst>
                                        <p:tav tm="0">
                                          <p:val>
                                            <p:fltVal val="0"/>
                                          </p:val>
                                        </p:tav>
                                        <p:tav tm="100000">
                                          <p:val>
                                            <p:strVal val="#ppt_w"/>
                                          </p:val>
                                        </p:tav>
                                      </p:tavLst>
                                    </p:anim>
                                    <p:anim calcmode="lin" valueType="num">
                                      <p:cBhvr>
                                        <p:cTn id="47" dur="500" fill="hold"/>
                                        <p:tgtEl>
                                          <p:spTgt spid="70"/>
                                        </p:tgtEl>
                                        <p:attrNameLst>
                                          <p:attrName>ppt_h</p:attrName>
                                        </p:attrNameLst>
                                      </p:cBhvr>
                                      <p:tavLst>
                                        <p:tav tm="0">
                                          <p:val>
                                            <p:strVal val="#ppt_h"/>
                                          </p:val>
                                        </p:tav>
                                        <p:tav tm="100000">
                                          <p:val>
                                            <p:strVal val="#ppt_h"/>
                                          </p:val>
                                        </p:tav>
                                      </p:tavLst>
                                    </p:anim>
                                  </p:childTnLst>
                                </p:cTn>
                              </p:par>
                            </p:childTnLst>
                          </p:cTn>
                        </p:par>
                      </p:childTnLst>
                    </p:cTn>
                  </p:par>
                  <p:par>
                    <p:cTn id="48" fill="hold">
                      <p:stCondLst>
                        <p:cond delay="indefinite"/>
                      </p:stCondLst>
                      <p:childTnLst>
                        <p:par>
                          <p:cTn id="49" fill="hold">
                            <p:stCondLst>
                              <p:cond delay="0"/>
                            </p:stCondLst>
                            <p:childTnLst>
                              <p:par>
                                <p:cTn id="50" presetID="17" presetClass="entr" presetSubtype="4" fill="hold" nodeType="clickEffect">
                                  <p:stCondLst>
                                    <p:cond delay="0"/>
                                  </p:stCondLst>
                                  <p:childTnLst>
                                    <p:set>
                                      <p:cBhvr>
                                        <p:cTn id="51" dur="1" fill="hold">
                                          <p:stCondLst>
                                            <p:cond delay="0"/>
                                          </p:stCondLst>
                                        </p:cTn>
                                        <p:tgtEl>
                                          <p:spTgt spid="11"/>
                                        </p:tgtEl>
                                        <p:attrNameLst>
                                          <p:attrName>style.visibility</p:attrName>
                                        </p:attrNameLst>
                                      </p:cBhvr>
                                      <p:to>
                                        <p:strVal val="visible"/>
                                      </p:to>
                                    </p:set>
                                    <p:anim calcmode="lin" valueType="num">
                                      <p:cBhvr>
                                        <p:cTn id="52" dur="500" fill="hold"/>
                                        <p:tgtEl>
                                          <p:spTgt spid="11"/>
                                        </p:tgtEl>
                                        <p:attrNameLst>
                                          <p:attrName>ppt_x</p:attrName>
                                        </p:attrNameLst>
                                      </p:cBhvr>
                                      <p:tavLst>
                                        <p:tav tm="0">
                                          <p:val>
                                            <p:strVal val="#ppt_x"/>
                                          </p:val>
                                        </p:tav>
                                        <p:tav tm="100000">
                                          <p:val>
                                            <p:strVal val="#ppt_x"/>
                                          </p:val>
                                        </p:tav>
                                      </p:tavLst>
                                    </p:anim>
                                    <p:anim calcmode="lin" valueType="num">
                                      <p:cBhvr>
                                        <p:cTn id="53" dur="500" fill="hold"/>
                                        <p:tgtEl>
                                          <p:spTgt spid="11"/>
                                        </p:tgtEl>
                                        <p:attrNameLst>
                                          <p:attrName>ppt_y</p:attrName>
                                        </p:attrNameLst>
                                      </p:cBhvr>
                                      <p:tavLst>
                                        <p:tav tm="0">
                                          <p:val>
                                            <p:strVal val="#ppt_y+#ppt_h/2"/>
                                          </p:val>
                                        </p:tav>
                                        <p:tav tm="100000">
                                          <p:val>
                                            <p:strVal val="#ppt_y"/>
                                          </p:val>
                                        </p:tav>
                                      </p:tavLst>
                                    </p:anim>
                                    <p:anim calcmode="lin" valueType="num">
                                      <p:cBhvr>
                                        <p:cTn id="54" dur="500" fill="hold"/>
                                        <p:tgtEl>
                                          <p:spTgt spid="11"/>
                                        </p:tgtEl>
                                        <p:attrNameLst>
                                          <p:attrName>ppt_w</p:attrName>
                                        </p:attrNameLst>
                                      </p:cBhvr>
                                      <p:tavLst>
                                        <p:tav tm="0">
                                          <p:val>
                                            <p:strVal val="#ppt_w"/>
                                          </p:val>
                                        </p:tav>
                                        <p:tav tm="100000">
                                          <p:val>
                                            <p:strVal val="#ppt_w"/>
                                          </p:val>
                                        </p:tav>
                                      </p:tavLst>
                                    </p:anim>
                                    <p:anim calcmode="lin" valueType="num">
                                      <p:cBhvr>
                                        <p:cTn id="55" dur="500" fill="hold"/>
                                        <p:tgtEl>
                                          <p:spTgt spid="11"/>
                                        </p:tgtEl>
                                        <p:attrNameLst>
                                          <p:attrName>ppt_h</p:attrName>
                                        </p:attrNameLst>
                                      </p:cBhvr>
                                      <p:tavLst>
                                        <p:tav tm="0">
                                          <p:val>
                                            <p:fltVal val="0"/>
                                          </p:val>
                                        </p:tav>
                                        <p:tav tm="100000">
                                          <p:val>
                                            <p:strVal val="#ppt_h"/>
                                          </p:val>
                                        </p:tav>
                                      </p:tavLst>
                                    </p:anim>
                                  </p:childTnLst>
                                </p:cTn>
                              </p:par>
                            </p:childTnLst>
                          </p:cTn>
                        </p:par>
                        <p:par>
                          <p:cTn id="56" fill="hold">
                            <p:stCondLst>
                              <p:cond delay="500"/>
                            </p:stCondLst>
                            <p:childTnLst>
                              <p:par>
                                <p:cTn id="57" presetID="17" presetClass="entr" presetSubtype="8" fill="hold" nodeType="afterEffect">
                                  <p:stCondLst>
                                    <p:cond delay="0"/>
                                  </p:stCondLst>
                                  <p:childTnLst>
                                    <p:set>
                                      <p:cBhvr>
                                        <p:cTn id="58" dur="1" fill="hold">
                                          <p:stCondLst>
                                            <p:cond delay="0"/>
                                          </p:stCondLst>
                                        </p:cTn>
                                        <p:tgtEl>
                                          <p:spTgt spid="60"/>
                                        </p:tgtEl>
                                        <p:attrNameLst>
                                          <p:attrName>style.visibility</p:attrName>
                                        </p:attrNameLst>
                                      </p:cBhvr>
                                      <p:to>
                                        <p:strVal val="visible"/>
                                      </p:to>
                                    </p:set>
                                    <p:anim calcmode="lin" valueType="num">
                                      <p:cBhvr>
                                        <p:cTn id="59" dur="500" fill="hold"/>
                                        <p:tgtEl>
                                          <p:spTgt spid="60"/>
                                        </p:tgtEl>
                                        <p:attrNameLst>
                                          <p:attrName>ppt_x</p:attrName>
                                        </p:attrNameLst>
                                      </p:cBhvr>
                                      <p:tavLst>
                                        <p:tav tm="0">
                                          <p:val>
                                            <p:strVal val="#ppt_x-#ppt_w/2"/>
                                          </p:val>
                                        </p:tav>
                                        <p:tav tm="100000">
                                          <p:val>
                                            <p:strVal val="#ppt_x"/>
                                          </p:val>
                                        </p:tav>
                                      </p:tavLst>
                                    </p:anim>
                                    <p:anim calcmode="lin" valueType="num">
                                      <p:cBhvr>
                                        <p:cTn id="60" dur="500" fill="hold"/>
                                        <p:tgtEl>
                                          <p:spTgt spid="60"/>
                                        </p:tgtEl>
                                        <p:attrNameLst>
                                          <p:attrName>ppt_y</p:attrName>
                                        </p:attrNameLst>
                                      </p:cBhvr>
                                      <p:tavLst>
                                        <p:tav tm="0">
                                          <p:val>
                                            <p:strVal val="#ppt_y"/>
                                          </p:val>
                                        </p:tav>
                                        <p:tav tm="100000">
                                          <p:val>
                                            <p:strVal val="#ppt_y"/>
                                          </p:val>
                                        </p:tav>
                                      </p:tavLst>
                                    </p:anim>
                                    <p:anim calcmode="lin" valueType="num">
                                      <p:cBhvr>
                                        <p:cTn id="61" dur="500" fill="hold"/>
                                        <p:tgtEl>
                                          <p:spTgt spid="60"/>
                                        </p:tgtEl>
                                        <p:attrNameLst>
                                          <p:attrName>ppt_w</p:attrName>
                                        </p:attrNameLst>
                                      </p:cBhvr>
                                      <p:tavLst>
                                        <p:tav tm="0">
                                          <p:val>
                                            <p:fltVal val="0"/>
                                          </p:val>
                                        </p:tav>
                                        <p:tav tm="100000">
                                          <p:val>
                                            <p:strVal val="#ppt_w"/>
                                          </p:val>
                                        </p:tav>
                                      </p:tavLst>
                                    </p:anim>
                                    <p:anim calcmode="lin" valueType="num">
                                      <p:cBhvr>
                                        <p:cTn id="62" dur="500" fill="hold"/>
                                        <p:tgtEl>
                                          <p:spTgt spid="60"/>
                                        </p:tgtEl>
                                        <p:attrNameLst>
                                          <p:attrName>ppt_h</p:attrName>
                                        </p:attrNameLst>
                                      </p:cBhvr>
                                      <p:tavLst>
                                        <p:tav tm="0">
                                          <p:val>
                                            <p:strVal val="#ppt_h"/>
                                          </p:val>
                                        </p:tav>
                                        <p:tav tm="100000">
                                          <p:val>
                                            <p:strVal val="#ppt_h"/>
                                          </p:val>
                                        </p:tav>
                                      </p:tavLst>
                                    </p:anim>
                                  </p:childTnLst>
                                </p:cTn>
                              </p:par>
                            </p:childTnLst>
                          </p:cTn>
                        </p:par>
                      </p:childTnLst>
                    </p:cTn>
                  </p:par>
                  <p:par>
                    <p:cTn id="63" fill="hold">
                      <p:stCondLst>
                        <p:cond delay="indefinite"/>
                      </p:stCondLst>
                      <p:childTnLst>
                        <p:par>
                          <p:cTn id="64" fill="hold">
                            <p:stCondLst>
                              <p:cond delay="0"/>
                            </p:stCondLst>
                            <p:childTnLst>
                              <p:par>
                                <p:cTn id="65" presetID="17" presetClass="entr" presetSubtype="4" fill="hold" nodeType="clickEffect">
                                  <p:stCondLst>
                                    <p:cond delay="0"/>
                                  </p:stCondLst>
                                  <p:childTnLst>
                                    <p:set>
                                      <p:cBhvr>
                                        <p:cTn id="66" dur="1" fill="hold">
                                          <p:stCondLst>
                                            <p:cond delay="0"/>
                                          </p:stCondLst>
                                        </p:cTn>
                                        <p:tgtEl>
                                          <p:spTgt spid="14"/>
                                        </p:tgtEl>
                                        <p:attrNameLst>
                                          <p:attrName>style.visibility</p:attrName>
                                        </p:attrNameLst>
                                      </p:cBhvr>
                                      <p:to>
                                        <p:strVal val="visible"/>
                                      </p:to>
                                    </p:set>
                                    <p:anim calcmode="lin" valueType="num">
                                      <p:cBhvr>
                                        <p:cTn id="67" dur="500" fill="hold"/>
                                        <p:tgtEl>
                                          <p:spTgt spid="14"/>
                                        </p:tgtEl>
                                        <p:attrNameLst>
                                          <p:attrName>ppt_x</p:attrName>
                                        </p:attrNameLst>
                                      </p:cBhvr>
                                      <p:tavLst>
                                        <p:tav tm="0">
                                          <p:val>
                                            <p:strVal val="#ppt_x"/>
                                          </p:val>
                                        </p:tav>
                                        <p:tav tm="100000">
                                          <p:val>
                                            <p:strVal val="#ppt_x"/>
                                          </p:val>
                                        </p:tav>
                                      </p:tavLst>
                                    </p:anim>
                                    <p:anim calcmode="lin" valueType="num">
                                      <p:cBhvr>
                                        <p:cTn id="68" dur="500" fill="hold"/>
                                        <p:tgtEl>
                                          <p:spTgt spid="14"/>
                                        </p:tgtEl>
                                        <p:attrNameLst>
                                          <p:attrName>ppt_y</p:attrName>
                                        </p:attrNameLst>
                                      </p:cBhvr>
                                      <p:tavLst>
                                        <p:tav tm="0">
                                          <p:val>
                                            <p:strVal val="#ppt_y+#ppt_h/2"/>
                                          </p:val>
                                        </p:tav>
                                        <p:tav tm="100000">
                                          <p:val>
                                            <p:strVal val="#ppt_y"/>
                                          </p:val>
                                        </p:tav>
                                      </p:tavLst>
                                    </p:anim>
                                    <p:anim calcmode="lin" valueType="num">
                                      <p:cBhvr>
                                        <p:cTn id="69" dur="500" fill="hold"/>
                                        <p:tgtEl>
                                          <p:spTgt spid="14"/>
                                        </p:tgtEl>
                                        <p:attrNameLst>
                                          <p:attrName>ppt_w</p:attrName>
                                        </p:attrNameLst>
                                      </p:cBhvr>
                                      <p:tavLst>
                                        <p:tav tm="0">
                                          <p:val>
                                            <p:strVal val="#ppt_w"/>
                                          </p:val>
                                        </p:tav>
                                        <p:tav tm="100000">
                                          <p:val>
                                            <p:strVal val="#ppt_w"/>
                                          </p:val>
                                        </p:tav>
                                      </p:tavLst>
                                    </p:anim>
                                    <p:anim calcmode="lin" valueType="num">
                                      <p:cBhvr>
                                        <p:cTn id="70" dur="500" fill="hold"/>
                                        <p:tgtEl>
                                          <p:spTgt spid="14"/>
                                        </p:tgtEl>
                                        <p:attrNameLst>
                                          <p:attrName>ppt_h</p:attrName>
                                        </p:attrNameLst>
                                      </p:cBhvr>
                                      <p:tavLst>
                                        <p:tav tm="0">
                                          <p:val>
                                            <p:fltVal val="0"/>
                                          </p:val>
                                        </p:tav>
                                        <p:tav tm="100000">
                                          <p:val>
                                            <p:strVal val="#ppt_h"/>
                                          </p:val>
                                        </p:tav>
                                      </p:tavLst>
                                    </p:anim>
                                  </p:childTnLst>
                                </p:cTn>
                              </p:par>
                            </p:childTnLst>
                          </p:cTn>
                        </p:par>
                        <p:par>
                          <p:cTn id="71" fill="hold">
                            <p:stCondLst>
                              <p:cond delay="500"/>
                            </p:stCondLst>
                            <p:childTnLst>
                              <p:par>
                                <p:cTn id="72" presetID="17" presetClass="entr" presetSubtype="2" fill="hold" nodeType="afterEffect">
                                  <p:stCondLst>
                                    <p:cond delay="0"/>
                                  </p:stCondLst>
                                  <p:childTnLst>
                                    <p:set>
                                      <p:cBhvr>
                                        <p:cTn id="73" dur="1" fill="hold">
                                          <p:stCondLst>
                                            <p:cond delay="0"/>
                                          </p:stCondLst>
                                        </p:cTn>
                                        <p:tgtEl>
                                          <p:spTgt spid="69"/>
                                        </p:tgtEl>
                                        <p:attrNameLst>
                                          <p:attrName>style.visibility</p:attrName>
                                        </p:attrNameLst>
                                      </p:cBhvr>
                                      <p:to>
                                        <p:strVal val="visible"/>
                                      </p:to>
                                    </p:set>
                                    <p:anim calcmode="lin" valueType="num">
                                      <p:cBhvr>
                                        <p:cTn id="74" dur="500" fill="hold"/>
                                        <p:tgtEl>
                                          <p:spTgt spid="69"/>
                                        </p:tgtEl>
                                        <p:attrNameLst>
                                          <p:attrName>ppt_x</p:attrName>
                                        </p:attrNameLst>
                                      </p:cBhvr>
                                      <p:tavLst>
                                        <p:tav tm="0">
                                          <p:val>
                                            <p:strVal val="#ppt_x+#ppt_w/2"/>
                                          </p:val>
                                        </p:tav>
                                        <p:tav tm="100000">
                                          <p:val>
                                            <p:strVal val="#ppt_x"/>
                                          </p:val>
                                        </p:tav>
                                      </p:tavLst>
                                    </p:anim>
                                    <p:anim calcmode="lin" valueType="num">
                                      <p:cBhvr>
                                        <p:cTn id="75" dur="500" fill="hold"/>
                                        <p:tgtEl>
                                          <p:spTgt spid="69"/>
                                        </p:tgtEl>
                                        <p:attrNameLst>
                                          <p:attrName>ppt_y</p:attrName>
                                        </p:attrNameLst>
                                      </p:cBhvr>
                                      <p:tavLst>
                                        <p:tav tm="0">
                                          <p:val>
                                            <p:strVal val="#ppt_y"/>
                                          </p:val>
                                        </p:tav>
                                        <p:tav tm="100000">
                                          <p:val>
                                            <p:strVal val="#ppt_y"/>
                                          </p:val>
                                        </p:tav>
                                      </p:tavLst>
                                    </p:anim>
                                    <p:anim calcmode="lin" valueType="num">
                                      <p:cBhvr>
                                        <p:cTn id="76" dur="500" fill="hold"/>
                                        <p:tgtEl>
                                          <p:spTgt spid="69"/>
                                        </p:tgtEl>
                                        <p:attrNameLst>
                                          <p:attrName>ppt_w</p:attrName>
                                        </p:attrNameLst>
                                      </p:cBhvr>
                                      <p:tavLst>
                                        <p:tav tm="0">
                                          <p:val>
                                            <p:fltVal val="0"/>
                                          </p:val>
                                        </p:tav>
                                        <p:tav tm="100000">
                                          <p:val>
                                            <p:strVal val="#ppt_w"/>
                                          </p:val>
                                        </p:tav>
                                      </p:tavLst>
                                    </p:anim>
                                    <p:anim calcmode="lin" valueType="num">
                                      <p:cBhvr>
                                        <p:cTn id="77" dur="500" fill="hold"/>
                                        <p:tgtEl>
                                          <p:spTgt spid="69"/>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5"/>
          <p:cNvSpPr>
            <a:spLocks noChangeArrowheads="1"/>
          </p:cNvSpPr>
          <p:nvPr/>
        </p:nvSpPr>
        <p:spPr bwMode="auto">
          <a:xfrm>
            <a:off x="5083878" y="258357"/>
            <a:ext cx="7303935" cy="6858000"/>
          </a:xfrm>
          <a:prstGeom prst="rect">
            <a:avLst/>
          </a:prstGeom>
          <a:gradFill flip="none" rotWithShape="1">
            <a:gsLst>
              <a:gs pos="36000">
                <a:srgbClr val="09192F"/>
              </a:gs>
              <a:gs pos="100000">
                <a:srgbClr val="125680"/>
              </a:gs>
              <a:gs pos="0">
                <a:srgbClr val="070C1E"/>
              </a:gs>
            </a:gsLst>
            <a:lin ang="5400000" scaled="1"/>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88" name="Group 87"/>
          <p:cNvGrpSpPr/>
          <p:nvPr/>
        </p:nvGrpSpPr>
        <p:grpSpPr>
          <a:xfrm>
            <a:off x="5085256" y="1609616"/>
            <a:ext cx="5608144" cy="2977599"/>
            <a:chOff x="5085256" y="1609616"/>
            <a:chExt cx="5608144" cy="2977599"/>
          </a:xfrm>
        </p:grpSpPr>
        <p:sp>
          <p:nvSpPr>
            <p:cNvPr id="83" name="Snip Single Corner Rectangle 82"/>
            <p:cNvSpPr/>
            <p:nvPr/>
          </p:nvSpPr>
          <p:spPr>
            <a:xfrm>
              <a:off x="5085256" y="4255558"/>
              <a:ext cx="5608144" cy="331657"/>
            </a:xfrm>
            <a:prstGeom prst="snip1Rect">
              <a:avLst>
                <a:gd name="adj" fmla="val 50000"/>
              </a:avLst>
            </a:prstGeom>
            <a:gradFill flip="none" rotWithShape="1">
              <a:gsLst>
                <a:gs pos="100000">
                  <a:srgbClr val="122141">
                    <a:alpha val="50000"/>
                  </a:srgbClr>
                </a:gs>
                <a:gs pos="0">
                  <a:srgbClr val="125680">
                    <a:alpha val="50000"/>
                  </a:srgbClr>
                </a:gs>
              </a:gsLst>
              <a:lin ang="10800000" scaled="1"/>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bg1"/>
                </a:solidFill>
              </a:endParaRPr>
            </a:p>
          </p:txBody>
        </p:sp>
        <p:sp>
          <p:nvSpPr>
            <p:cNvPr id="84" name="Snip Single Corner Rectangle 83"/>
            <p:cNvSpPr/>
            <p:nvPr/>
          </p:nvSpPr>
          <p:spPr>
            <a:xfrm>
              <a:off x="5085256" y="1609616"/>
              <a:ext cx="5608144" cy="331657"/>
            </a:xfrm>
            <a:prstGeom prst="snip1Rect">
              <a:avLst>
                <a:gd name="adj" fmla="val 50000"/>
              </a:avLst>
            </a:prstGeom>
            <a:gradFill flip="none" rotWithShape="1">
              <a:gsLst>
                <a:gs pos="100000">
                  <a:srgbClr val="122141">
                    <a:alpha val="50000"/>
                  </a:srgbClr>
                </a:gs>
                <a:gs pos="0">
                  <a:srgbClr val="125680">
                    <a:alpha val="50000"/>
                  </a:srgbClr>
                </a:gs>
              </a:gsLst>
              <a:lin ang="10800000" scaled="1"/>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bg1"/>
                </a:solidFill>
              </a:endParaRPr>
            </a:p>
          </p:txBody>
        </p:sp>
        <p:sp>
          <p:nvSpPr>
            <p:cNvPr id="85" name="Snip Single Corner Rectangle 84"/>
            <p:cNvSpPr/>
            <p:nvPr/>
          </p:nvSpPr>
          <p:spPr>
            <a:xfrm>
              <a:off x="5085256" y="2271101"/>
              <a:ext cx="5608144" cy="331657"/>
            </a:xfrm>
            <a:prstGeom prst="snip1Rect">
              <a:avLst>
                <a:gd name="adj" fmla="val 50000"/>
              </a:avLst>
            </a:prstGeom>
            <a:gradFill flip="none" rotWithShape="1">
              <a:gsLst>
                <a:gs pos="100000">
                  <a:srgbClr val="122141">
                    <a:alpha val="50000"/>
                  </a:srgbClr>
                </a:gs>
                <a:gs pos="0">
                  <a:srgbClr val="125680">
                    <a:alpha val="50000"/>
                  </a:srgbClr>
                </a:gs>
              </a:gsLst>
              <a:lin ang="10800000" scaled="1"/>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bg1"/>
                </a:solidFill>
              </a:endParaRPr>
            </a:p>
          </p:txBody>
        </p:sp>
        <p:sp>
          <p:nvSpPr>
            <p:cNvPr id="86" name="Snip Single Corner Rectangle 85"/>
            <p:cNvSpPr/>
            <p:nvPr/>
          </p:nvSpPr>
          <p:spPr>
            <a:xfrm>
              <a:off x="5085256" y="2932587"/>
              <a:ext cx="5608144" cy="331657"/>
            </a:xfrm>
            <a:prstGeom prst="snip1Rect">
              <a:avLst>
                <a:gd name="adj" fmla="val 50000"/>
              </a:avLst>
            </a:prstGeom>
            <a:gradFill flip="none" rotWithShape="1">
              <a:gsLst>
                <a:gs pos="100000">
                  <a:srgbClr val="122141">
                    <a:alpha val="50000"/>
                  </a:srgbClr>
                </a:gs>
                <a:gs pos="0">
                  <a:srgbClr val="125680">
                    <a:alpha val="50000"/>
                  </a:srgbClr>
                </a:gs>
              </a:gsLst>
              <a:lin ang="10800000" scaled="1"/>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bg1"/>
                </a:solidFill>
              </a:endParaRPr>
            </a:p>
          </p:txBody>
        </p:sp>
        <p:sp>
          <p:nvSpPr>
            <p:cNvPr id="87" name="Snip Single Corner Rectangle 86"/>
            <p:cNvSpPr/>
            <p:nvPr/>
          </p:nvSpPr>
          <p:spPr>
            <a:xfrm>
              <a:off x="5085256" y="3594073"/>
              <a:ext cx="5608144" cy="331657"/>
            </a:xfrm>
            <a:prstGeom prst="snip1Rect">
              <a:avLst>
                <a:gd name="adj" fmla="val 50000"/>
              </a:avLst>
            </a:prstGeom>
            <a:gradFill flip="none" rotWithShape="1">
              <a:gsLst>
                <a:gs pos="100000">
                  <a:srgbClr val="122141">
                    <a:alpha val="50000"/>
                  </a:srgbClr>
                </a:gs>
                <a:gs pos="0">
                  <a:srgbClr val="125680">
                    <a:alpha val="50000"/>
                  </a:srgbClr>
                </a:gs>
              </a:gsLst>
              <a:lin ang="10800000" scaled="1"/>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bg1"/>
                </a:solidFill>
              </a:endParaRPr>
            </a:p>
          </p:txBody>
        </p:sp>
      </p:grpSp>
      <p:grpSp>
        <p:nvGrpSpPr>
          <p:cNvPr id="72" name="Group 71"/>
          <p:cNvGrpSpPr/>
          <p:nvPr/>
        </p:nvGrpSpPr>
        <p:grpSpPr>
          <a:xfrm rot="5400000">
            <a:off x="6062187" y="778992"/>
            <a:ext cx="3981163" cy="5281262"/>
            <a:chOff x="5823843" y="1919577"/>
            <a:chExt cx="2625262" cy="3520630"/>
          </a:xfrm>
        </p:grpSpPr>
        <p:cxnSp>
          <p:nvCxnSpPr>
            <p:cNvPr id="73" name="Straight Connector 72"/>
            <p:cNvCxnSpPr/>
            <p:nvPr/>
          </p:nvCxnSpPr>
          <p:spPr>
            <a:xfrm>
              <a:off x="5823843" y="5440207"/>
              <a:ext cx="2625262" cy="0"/>
            </a:xfrm>
            <a:prstGeom prst="line">
              <a:avLst/>
            </a:prstGeom>
            <a:ln>
              <a:solidFill>
                <a:srgbClr val="B0F7F4">
                  <a:alpha val="20000"/>
                </a:srgb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a:off x="5823843" y="5049025"/>
              <a:ext cx="2625262" cy="0"/>
            </a:xfrm>
            <a:prstGeom prst="line">
              <a:avLst/>
            </a:prstGeom>
            <a:ln>
              <a:solidFill>
                <a:srgbClr val="B0F7F4">
                  <a:alpha val="20000"/>
                </a:srgb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a:off x="5823843" y="4657844"/>
              <a:ext cx="2625262" cy="0"/>
            </a:xfrm>
            <a:prstGeom prst="line">
              <a:avLst/>
            </a:prstGeom>
            <a:ln>
              <a:solidFill>
                <a:srgbClr val="B0F7F4">
                  <a:alpha val="20000"/>
                </a:srgb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a:off x="5823843" y="4266663"/>
              <a:ext cx="2625262" cy="0"/>
            </a:xfrm>
            <a:prstGeom prst="line">
              <a:avLst/>
            </a:prstGeom>
            <a:ln>
              <a:solidFill>
                <a:srgbClr val="B0F7F4">
                  <a:alpha val="20000"/>
                </a:srgb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a:off x="5823843" y="3875482"/>
              <a:ext cx="2625262" cy="0"/>
            </a:xfrm>
            <a:prstGeom prst="line">
              <a:avLst/>
            </a:prstGeom>
            <a:ln>
              <a:solidFill>
                <a:srgbClr val="B0F7F4">
                  <a:alpha val="20000"/>
                </a:srgb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a:off x="5823843" y="3484301"/>
              <a:ext cx="2625262" cy="0"/>
            </a:xfrm>
            <a:prstGeom prst="line">
              <a:avLst/>
            </a:prstGeom>
            <a:ln>
              <a:solidFill>
                <a:srgbClr val="B0F7F4">
                  <a:alpha val="20000"/>
                </a:srgb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a:off x="5823843" y="3093120"/>
              <a:ext cx="2625262" cy="0"/>
            </a:xfrm>
            <a:prstGeom prst="line">
              <a:avLst/>
            </a:prstGeom>
            <a:ln>
              <a:solidFill>
                <a:srgbClr val="B0F7F4">
                  <a:alpha val="20000"/>
                </a:srgb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a:off x="5823843" y="2701939"/>
              <a:ext cx="2625262" cy="0"/>
            </a:xfrm>
            <a:prstGeom prst="line">
              <a:avLst/>
            </a:prstGeom>
            <a:ln>
              <a:solidFill>
                <a:srgbClr val="B0F7F4">
                  <a:alpha val="20000"/>
                </a:srgb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a:off x="5823843" y="2310758"/>
              <a:ext cx="2625262" cy="0"/>
            </a:xfrm>
            <a:prstGeom prst="line">
              <a:avLst/>
            </a:prstGeom>
            <a:ln>
              <a:solidFill>
                <a:srgbClr val="B0F7F4">
                  <a:alpha val="20000"/>
                </a:srgb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a:off x="5823843" y="1919577"/>
              <a:ext cx="2625262" cy="0"/>
            </a:xfrm>
            <a:prstGeom prst="line">
              <a:avLst/>
            </a:prstGeom>
            <a:ln>
              <a:solidFill>
                <a:srgbClr val="B0F7F4">
                  <a:alpha val="20000"/>
                </a:srgbClr>
              </a:solidFill>
            </a:ln>
          </p:spPr>
          <p:style>
            <a:lnRef idx="1">
              <a:schemeClr val="accent1"/>
            </a:lnRef>
            <a:fillRef idx="0">
              <a:schemeClr val="accent1"/>
            </a:fillRef>
            <a:effectRef idx="0">
              <a:schemeClr val="accent1"/>
            </a:effectRef>
            <a:fontRef idx="minor">
              <a:schemeClr val="tx1"/>
            </a:fontRef>
          </p:style>
        </p:cxnSp>
      </p:grpSp>
      <p:sp>
        <p:nvSpPr>
          <p:cNvPr id="71" name="Freeform 18"/>
          <p:cNvSpPr>
            <a:spLocks/>
          </p:cNvSpPr>
          <p:nvPr/>
        </p:nvSpPr>
        <p:spPr bwMode="auto">
          <a:xfrm rot="5400000">
            <a:off x="5007529" y="5754396"/>
            <a:ext cx="308068" cy="152613"/>
          </a:xfrm>
          <a:custGeom>
            <a:avLst/>
            <a:gdLst>
              <a:gd name="T0" fmla="*/ 0 w 759"/>
              <a:gd name="T1" fmla="*/ 376 h 376"/>
              <a:gd name="T2" fmla="*/ 759 w 759"/>
              <a:gd name="T3" fmla="*/ 376 h 376"/>
              <a:gd name="T4" fmla="*/ 381 w 759"/>
              <a:gd name="T5" fmla="*/ 0 h 376"/>
              <a:gd name="T6" fmla="*/ 0 w 759"/>
              <a:gd name="T7" fmla="*/ 376 h 376"/>
            </a:gdLst>
            <a:ahLst/>
            <a:cxnLst>
              <a:cxn ang="0">
                <a:pos x="T0" y="T1"/>
              </a:cxn>
              <a:cxn ang="0">
                <a:pos x="T2" y="T3"/>
              </a:cxn>
              <a:cxn ang="0">
                <a:pos x="T4" y="T5"/>
              </a:cxn>
              <a:cxn ang="0">
                <a:pos x="T6" y="T7"/>
              </a:cxn>
            </a:cxnLst>
            <a:rect l="0" t="0" r="r" b="b"/>
            <a:pathLst>
              <a:path w="759" h="376">
                <a:moveTo>
                  <a:pt x="0" y="376"/>
                </a:moveTo>
                <a:lnTo>
                  <a:pt x="759" y="376"/>
                </a:lnTo>
                <a:lnTo>
                  <a:pt x="381" y="0"/>
                </a:lnTo>
                <a:lnTo>
                  <a:pt x="0" y="376"/>
                </a:lnTo>
                <a:close/>
              </a:path>
            </a:pathLst>
          </a:custGeom>
          <a:gradFill>
            <a:gsLst>
              <a:gs pos="100000">
                <a:srgbClr val="B0F7F4"/>
              </a:gs>
              <a:gs pos="0">
                <a:schemeClr val="bg1"/>
              </a:gs>
            </a:gsLst>
            <a:lin ang="5400000" scaled="1"/>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2" name="Snip Single Corner Rectangle 31"/>
          <p:cNvSpPr/>
          <p:nvPr/>
        </p:nvSpPr>
        <p:spPr>
          <a:xfrm>
            <a:off x="5085256" y="1609616"/>
            <a:ext cx="2395044" cy="331657"/>
          </a:xfrm>
          <a:prstGeom prst="snip1Rect">
            <a:avLst>
              <a:gd name="adj" fmla="val 50000"/>
            </a:avLst>
          </a:prstGeom>
          <a:gradFill flip="none" rotWithShape="1">
            <a:gsLst>
              <a:gs pos="100000">
                <a:srgbClr val="B0F7F4"/>
              </a:gs>
              <a:gs pos="0">
                <a:schemeClr val="bg1"/>
              </a:gs>
            </a:gsLst>
            <a:lin ang="10800000" scaled="1"/>
            <a:tileRect/>
          </a:gradFill>
          <a:ln>
            <a:noFill/>
          </a:ln>
        </p:spPr>
        <p:txBody>
          <a:bodyPr vert="horz" wrap="square" lIns="91440" tIns="45720" rIns="91440" bIns="45720" numCol="1" anchor="ctr" anchorCtr="0" compatLnSpc="1">
            <a:prstTxWarp prst="textNoShape">
              <a:avLst/>
            </a:prstTxWarp>
          </a:bodyPr>
          <a:lstStyle/>
          <a:p>
            <a:endParaRPr lang="en-US" dirty="0">
              <a:solidFill>
                <a:schemeClr val="tx1"/>
              </a:solidFill>
            </a:endParaRPr>
          </a:p>
        </p:txBody>
      </p:sp>
      <p:sp>
        <p:nvSpPr>
          <p:cNvPr id="33" name="Snip Single Corner Rectangle 32"/>
          <p:cNvSpPr/>
          <p:nvPr/>
        </p:nvSpPr>
        <p:spPr>
          <a:xfrm>
            <a:off x="5108918" y="2972903"/>
            <a:ext cx="3349543" cy="331657"/>
          </a:xfrm>
          <a:prstGeom prst="snip1Rect">
            <a:avLst>
              <a:gd name="adj" fmla="val 50000"/>
            </a:avLst>
          </a:prstGeom>
          <a:gradFill flip="none" rotWithShape="1">
            <a:gsLst>
              <a:gs pos="100000">
                <a:srgbClr val="B0F7F4"/>
              </a:gs>
              <a:gs pos="0">
                <a:schemeClr val="bg1"/>
              </a:gs>
            </a:gsLst>
            <a:lin ang="10800000" scaled="1"/>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34" name="Snip Single Corner Rectangle 33"/>
          <p:cNvSpPr/>
          <p:nvPr/>
        </p:nvSpPr>
        <p:spPr>
          <a:xfrm>
            <a:off x="5107513" y="2287978"/>
            <a:ext cx="2969771" cy="331657"/>
          </a:xfrm>
          <a:prstGeom prst="snip1Rect">
            <a:avLst>
              <a:gd name="adj" fmla="val 50000"/>
            </a:avLst>
          </a:prstGeom>
          <a:gradFill flip="none" rotWithShape="1">
            <a:gsLst>
              <a:gs pos="100000">
                <a:srgbClr val="B0F7F4"/>
              </a:gs>
              <a:gs pos="0">
                <a:schemeClr val="bg1"/>
              </a:gs>
            </a:gsLst>
            <a:lin ang="10800000" scaled="1"/>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35" name="Snip Single Corner Rectangle 34"/>
          <p:cNvSpPr/>
          <p:nvPr/>
        </p:nvSpPr>
        <p:spPr>
          <a:xfrm>
            <a:off x="5085255" y="3594390"/>
            <a:ext cx="3998097" cy="331657"/>
          </a:xfrm>
          <a:prstGeom prst="snip1Rect">
            <a:avLst>
              <a:gd name="adj" fmla="val 50000"/>
            </a:avLst>
          </a:prstGeom>
          <a:gradFill flip="none" rotWithShape="1">
            <a:gsLst>
              <a:gs pos="100000">
                <a:srgbClr val="B0F7F4"/>
              </a:gs>
              <a:gs pos="0">
                <a:schemeClr val="bg1"/>
              </a:gs>
            </a:gsLst>
            <a:lin ang="10800000" scaled="1"/>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36" name="Snip Single Corner Rectangle 35"/>
          <p:cNvSpPr/>
          <p:nvPr/>
        </p:nvSpPr>
        <p:spPr>
          <a:xfrm>
            <a:off x="5085255" y="4255558"/>
            <a:ext cx="4584897" cy="331657"/>
          </a:xfrm>
          <a:prstGeom prst="snip1Rect">
            <a:avLst>
              <a:gd name="adj" fmla="val 50000"/>
            </a:avLst>
          </a:prstGeom>
          <a:gradFill flip="none" rotWithShape="1">
            <a:gsLst>
              <a:gs pos="100000">
                <a:srgbClr val="B0F7F4"/>
              </a:gs>
              <a:gs pos="0">
                <a:schemeClr val="bg1"/>
              </a:gs>
            </a:gsLst>
            <a:lin ang="10800000" scaled="1"/>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37" name="Snip Single Corner Rectangle 36"/>
          <p:cNvSpPr/>
          <p:nvPr/>
        </p:nvSpPr>
        <p:spPr>
          <a:xfrm>
            <a:off x="5085256" y="4916728"/>
            <a:ext cx="5183137" cy="331657"/>
          </a:xfrm>
          <a:prstGeom prst="snip1Rect">
            <a:avLst>
              <a:gd name="adj" fmla="val 50000"/>
            </a:avLst>
          </a:prstGeom>
          <a:gradFill flip="none" rotWithShape="1">
            <a:gsLst>
              <a:gs pos="100000">
                <a:srgbClr val="F6443B"/>
              </a:gs>
              <a:gs pos="0">
                <a:srgbClr val="F9857F"/>
              </a:gs>
            </a:gsLst>
            <a:lin ang="10800000" scaled="1"/>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39" name="TextBox 38"/>
          <p:cNvSpPr txBox="1"/>
          <p:nvPr/>
        </p:nvSpPr>
        <p:spPr>
          <a:xfrm>
            <a:off x="5107514" y="1675564"/>
            <a:ext cx="4681157" cy="184666"/>
          </a:xfrm>
          <a:prstGeom prst="rect">
            <a:avLst/>
          </a:prstGeom>
          <a:noFill/>
        </p:spPr>
        <p:txBody>
          <a:bodyPr wrap="square" lIns="0" tIns="0" rIns="0" bIns="0" rtlCol="0" anchor="ctr">
            <a:spAutoFit/>
          </a:bodyPr>
          <a:lstStyle/>
          <a:p>
            <a:r>
              <a:rPr lang="cy-GB" sz="1200" b="1" dirty="0">
                <a:ea typeface="+mn-lt"/>
                <a:cs typeface="+mn-lt"/>
              </a:rPr>
              <a:t>3. Radio frequency Identification</a:t>
            </a:r>
            <a:endParaRPr lang="en-US" sz="1200" b="1" dirty="0">
              <a:ea typeface="Calibri"/>
              <a:cs typeface="Calibri"/>
            </a:endParaRPr>
          </a:p>
        </p:txBody>
      </p:sp>
      <p:sp>
        <p:nvSpPr>
          <p:cNvPr id="40" name="TextBox 39"/>
          <p:cNvSpPr txBox="1"/>
          <p:nvPr/>
        </p:nvSpPr>
        <p:spPr>
          <a:xfrm>
            <a:off x="5179485" y="3040221"/>
            <a:ext cx="3678372" cy="430887"/>
          </a:xfrm>
          <a:prstGeom prst="rect">
            <a:avLst/>
          </a:prstGeom>
          <a:noFill/>
        </p:spPr>
        <p:txBody>
          <a:bodyPr wrap="square" lIns="0" tIns="0" rIns="0" bIns="0" rtlCol="0" anchor="ctr">
            <a:spAutoFit/>
          </a:bodyPr>
          <a:lstStyle/>
          <a:p>
            <a:r>
              <a:rPr lang="cy-GB" sz="1400" b="1" dirty="0">
                <a:solidFill>
                  <a:srgbClr val="122141"/>
                </a:solidFill>
                <a:latin typeface="Segoe UI Semibold"/>
                <a:ea typeface="Calibri" panose="020F0502020204030204"/>
                <a:cs typeface="Segoe UI Semibold"/>
              </a:rPr>
              <a:t>4. Iris-attendence</a:t>
            </a:r>
            <a:endParaRPr lang="en-US" sz="1400" b="1" dirty="0">
              <a:ea typeface="Calibri"/>
              <a:cs typeface="Calibri"/>
            </a:endParaRPr>
          </a:p>
          <a:p>
            <a:endParaRPr lang="en-US" sz="1400" b="1" dirty="0">
              <a:ea typeface="Calibri"/>
              <a:cs typeface="Calibri"/>
            </a:endParaRPr>
          </a:p>
        </p:txBody>
      </p:sp>
      <p:sp>
        <p:nvSpPr>
          <p:cNvPr id="41" name="TextBox 40"/>
          <p:cNvSpPr txBox="1"/>
          <p:nvPr/>
        </p:nvSpPr>
        <p:spPr>
          <a:xfrm>
            <a:off x="5172206" y="2344596"/>
            <a:ext cx="2853181" cy="184666"/>
          </a:xfrm>
          <a:prstGeom prst="rect">
            <a:avLst/>
          </a:prstGeom>
          <a:noFill/>
        </p:spPr>
        <p:txBody>
          <a:bodyPr wrap="square" lIns="0" tIns="0" rIns="0" bIns="0" rtlCol="0" anchor="ctr">
            <a:spAutoFit/>
          </a:bodyPr>
          <a:lstStyle/>
          <a:p>
            <a:r>
              <a:rPr lang="cy-GB" sz="1200" b="1" dirty="0">
                <a:solidFill>
                  <a:srgbClr val="122141"/>
                </a:solidFill>
                <a:latin typeface="Segoe UI Semibold"/>
                <a:ea typeface="Calibri"/>
                <a:cs typeface="Segoe UI Semibold"/>
              </a:rPr>
              <a:t>N.A.A.S (</a:t>
            </a:r>
            <a:r>
              <a:rPr lang="en-US" sz="1200" b="1" dirty="0">
                <a:solidFill>
                  <a:srgbClr val="000000"/>
                </a:solidFill>
                <a:effectLst/>
                <a:latin typeface="Times New Roman" panose="02020603050405020304" pitchFamily="18" charset="0"/>
                <a:ea typeface="Times New Roman" panose="02020603050405020304" pitchFamily="18" charset="0"/>
              </a:rPr>
              <a:t>Viola-Jones algorithm)</a:t>
            </a:r>
            <a:endParaRPr lang="en-US" sz="1200" b="1" dirty="0">
              <a:ea typeface="Calibri"/>
              <a:cs typeface="Calibri"/>
            </a:endParaRPr>
          </a:p>
        </p:txBody>
      </p:sp>
      <p:sp>
        <p:nvSpPr>
          <p:cNvPr id="42" name="TextBox 41"/>
          <p:cNvSpPr txBox="1"/>
          <p:nvPr/>
        </p:nvSpPr>
        <p:spPr>
          <a:xfrm>
            <a:off x="5141326" y="3570114"/>
            <a:ext cx="4374205" cy="553998"/>
          </a:xfrm>
          <a:prstGeom prst="rect">
            <a:avLst/>
          </a:prstGeom>
          <a:noFill/>
        </p:spPr>
        <p:txBody>
          <a:bodyPr wrap="square" lIns="0" tIns="0" rIns="0" bIns="0" rtlCol="0" anchor="ctr">
            <a:spAutoFit/>
          </a:bodyPr>
          <a:lstStyle/>
          <a:p>
            <a:r>
              <a:rPr lang="en-US" sz="1200" b="1" dirty="0">
                <a:solidFill>
                  <a:srgbClr val="000000"/>
                </a:solidFill>
                <a:effectLst/>
                <a:latin typeface="Times New Roman" panose="02020603050405020304" pitchFamily="18" charset="0"/>
                <a:ea typeface="Times New Roman" panose="02020603050405020304" pitchFamily="18" charset="0"/>
              </a:rPr>
              <a:t>5. Viola-Jones and Histogram of Oriented Gradients face recognition </a:t>
            </a:r>
            <a:endParaRPr lang="cy-GB" sz="1000" b="1" dirty="0">
              <a:solidFill>
                <a:srgbClr val="122141"/>
              </a:solidFill>
              <a:latin typeface="Segoe UI Semibold" panose="020B0702040204020203" pitchFamily="34" charset="0"/>
              <a:cs typeface="Segoe UI Semibold" panose="020B0702040204020203" pitchFamily="34" charset="0"/>
            </a:endParaRPr>
          </a:p>
          <a:p>
            <a:endParaRPr lang="en-US" sz="1200" b="1" dirty="0">
              <a:ea typeface="Calibri" panose="020F0502020204030204"/>
              <a:cs typeface="Calibri" panose="020F0502020204030204"/>
            </a:endParaRPr>
          </a:p>
        </p:txBody>
      </p:sp>
      <p:sp>
        <p:nvSpPr>
          <p:cNvPr id="43" name="TextBox 42"/>
          <p:cNvSpPr txBox="1"/>
          <p:nvPr/>
        </p:nvSpPr>
        <p:spPr>
          <a:xfrm>
            <a:off x="5116731" y="4358282"/>
            <a:ext cx="4754571" cy="161583"/>
          </a:xfrm>
          <a:prstGeom prst="rect">
            <a:avLst/>
          </a:prstGeom>
          <a:noFill/>
        </p:spPr>
        <p:txBody>
          <a:bodyPr wrap="square" lIns="0" tIns="0" rIns="0" bIns="0" rtlCol="0" anchor="ctr">
            <a:spAutoFit/>
          </a:bodyPr>
          <a:lstStyle/>
          <a:p>
            <a:r>
              <a:rPr lang="cy-GB" sz="1050" b="1" dirty="0">
                <a:solidFill>
                  <a:srgbClr val="122141"/>
                </a:solidFill>
                <a:latin typeface="Segoe UI Semibold" panose="020B0702040204020203" pitchFamily="34" charset="0"/>
                <a:cs typeface="Segoe UI Semibold" panose="020B0702040204020203" pitchFamily="34" charset="0"/>
              </a:rPr>
              <a:t>7. Face recognition by DWT and DCT and applying RBF for classifying</a:t>
            </a:r>
          </a:p>
        </p:txBody>
      </p:sp>
      <p:sp>
        <p:nvSpPr>
          <p:cNvPr id="44" name="TextBox 43"/>
          <p:cNvSpPr txBox="1"/>
          <p:nvPr/>
        </p:nvSpPr>
        <p:spPr>
          <a:xfrm>
            <a:off x="5129833" y="4959446"/>
            <a:ext cx="4274643" cy="246221"/>
          </a:xfrm>
          <a:prstGeom prst="rect">
            <a:avLst/>
          </a:prstGeom>
          <a:noFill/>
        </p:spPr>
        <p:txBody>
          <a:bodyPr wrap="square" lIns="0" tIns="0" rIns="0" bIns="0" rtlCol="0" anchor="ctr">
            <a:spAutoFit/>
          </a:bodyPr>
          <a:lstStyle/>
          <a:p>
            <a:r>
              <a:rPr lang="cy-GB" sz="1400" b="1" dirty="0">
                <a:ea typeface="+mn-lt"/>
                <a:cs typeface="+mn-lt"/>
              </a:rPr>
              <a:t>6. </a:t>
            </a:r>
            <a:r>
              <a:rPr lang="en-US" sz="1400" b="1" dirty="0">
                <a:solidFill>
                  <a:srgbClr val="000000"/>
                </a:solidFill>
                <a:effectLst/>
                <a:latin typeface="Times New Roman" panose="02020603050405020304" pitchFamily="18" charset="0"/>
                <a:ea typeface="Times New Roman" panose="02020603050405020304" pitchFamily="18" charset="0"/>
              </a:rPr>
              <a:t>Eigenface and Fisher face</a:t>
            </a:r>
            <a:r>
              <a:rPr lang="en-KR" sz="1600" b="1" dirty="0">
                <a:effectLst/>
              </a:rPr>
              <a:t> </a:t>
            </a:r>
            <a:r>
              <a:rPr lang="en-US" sz="1400" b="1" dirty="0">
                <a:ea typeface="Calibri"/>
                <a:cs typeface="Calibri"/>
              </a:rPr>
              <a:t>R</a:t>
            </a:r>
            <a:r>
              <a:rPr lang="en-KR" sz="1400" b="1" dirty="0">
                <a:ea typeface="Calibri"/>
                <a:cs typeface="Calibri"/>
              </a:rPr>
              <a:t>ecognition algorithm</a:t>
            </a:r>
            <a:endParaRPr lang="en-US" sz="1400" b="1" dirty="0">
              <a:ea typeface="Calibri"/>
              <a:cs typeface="Calibri"/>
            </a:endParaRPr>
          </a:p>
        </p:txBody>
      </p:sp>
      <p:sp>
        <p:nvSpPr>
          <p:cNvPr id="22" name="Oval 21"/>
          <p:cNvSpPr/>
          <p:nvPr/>
        </p:nvSpPr>
        <p:spPr>
          <a:xfrm>
            <a:off x="4850866" y="1190769"/>
            <a:ext cx="452594" cy="5629131"/>
          </a:xfrm>
          <a:prstGeom prst="ellipse">
            <a:avLst/>
          </a:prstGeom>
          <a:gradFill flip="none" rotWithShape="1">
            <a:gsLst>
              <a:gs pos="100000">
                <a:srgbClr val="09192F">
                  <a:alpha val="0"/>
                </a:srgbClr>
              </a:gs>
              <a:gs pos="20000">
                <a:srgbClr val="070C1E">
                  <a:alpha val="50000"/>
                </a:srgb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Picture 8"/>
          <p:cNvPicPr>
            <a:picLocks noChangeAspect="1"/>
          </p:cNvPicPr>
          <p:nvPr/>
        </p:nvPicPr>
        <p:blipFill rotWithShape="1">
          <a:blip r:embed="rId2" cstate="print">
            <a:extLst>
              <a:ext uri="{28A0092B-C50C-407E-A947-70E740481C1C}">
                <a14:useLocalDpi xmlns:a14="http://schemas.microsoft.com/office/drawing/2010/main" val="0"/>
              </a:ext>
            </a:extLst>
          </a:blip>
          <a:srcRect l="21139" r="29412"/>
          <a:stretch/>
        </p:blipFill>
        <p:spPr>
          <a:xfrm>
            <a:off x="0" y="-1"/>
            <a:ext cx="5085256" cy="6858001"/>
          </a:xfrm>
          <a:prstGeom prst="rect">
            <a:avLst/>
          </a:prstGeom>
          <a:gradFill flip="none" rotWithShape="1">
            <a:gsLst>
              <a:gs pos="36000">
                <a:srgbClr val="09192F"/>
              </a:gs>
              <a:gs pos="100000">
                <a:srgbClr val="125680"/>
              </a:gs>
              <a:gs pos="0">
                <a:srgbClr val="070C1E"/>
              </a:gs>
            </a:gsLst>
            <a:lin ang="5400000" scaled="1"/>
            <a:tileRect/>
          </a:gradFill>
          <a:ln>
            <a:noFill/>
          </a:ln>
        </p:spPr>
      </p:pic>
      <p:sp>
        <p:nvSpPr>
          <p:cNvPr id="10" name="Rectangle 9"/>
          <p:cNvSpPr/>
          <p:nvPr/>
        </p:nvSpPr>
        <p:spPr>
          <a:xfrm>
            <a:off x="6705" y="330901"/>
            <a:ext cx="5085256" cy="6858000"/>
          </a:xfrm>
          <a:prstGeom prst="rect">
            <a:avLst/>
          </a:prstGeom>
          <a:gradFill flip="none" rotWithShape="1">
            <a:gsLst>
              <a:gs pos="100000">
                <a:srgbClr val="125680">
                  <a:alpha val="90000"/>
                </a:srgbClr>
              </a:gs>
              <a:gs pos="0">
                <a:srgbClr val="070C1E">
                  <a:alpha val="80000"/>
                </a:srgbClr>
              </a:gs>
            </a:gsLst>
            <a:lin ang="5400000" scaled="1"/>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13" name="Group 12"/>
          <p:cNvGrpSpPr/>
          <p:nvPr/>
        </p:nvGrpSpPr>
        <p:grpSpPr>
          <a:xfrm>
            <a:off x="3538538" y="603087"/>
            <a:ext cx="1103207" cy="1033551"/>
            <a:chOff x="7239000" y="4418823"/>
            <a:chExt cx="558315" cy="523065"/>
          </a:xfrm>
          <a:solidFill>
            <a:srgbClr val="B0F7F4"/>
          </a:solidFill>
          <a:effectLst/>
        </p:grpSpPr>
        <p:sp>
          <p:nvSpPr>
            <p:cNvPr id="14" name="Freeform 4604"/>
            <p:cNvSpPr>
              <a:spLocks noEditPoints="1"/>
            </p:cNvSpPr>
            <p:nvPr/>
          </p:nvSpPr>
          <p:spPr bwMode="auto">
            <a:xfrm>
              <a:off x="7567127" y="4418823"/>
              <a:ext cx="230188" cy="285750"/>
            </a:xfrm>
            <a:custGeom>
              <a:avLst/>
              <a:gdLst>
                <a:gd name="T0" fmla="*/ 351 w 723"/>
                <a:gd name="T1" fmla="*/ 416 h 903"/>
                <a:gd name="T2" fmla="*/ 348 w 723"/>
                <a:gd name="T3" fmla="*/ 400 h 903"/>
                <a:gd name="T4" fmla="*/ 362 w 723"/>
                <a:gd name="T5" fmla="*/ 391 h 903"/>
                <a:gd name="T6" fmla="*/ 525 w 723"/>
                <a:gd name="T7" fmla="*/ 398 h 903"/>
                <a:gd name="T8" fmla="*/ 525 w 723"/>
                <a:gd name="T9" fmla="*/ 414 h 903"/>
                <a:gd name="T10" fmla="*/ 513 w 723"/>
                <a:gd name="T11" fmla="*/ 572 h 903"/>
                <a:gd name="T12" fmla="*/ 349 w 723"/>
                <a:gd name="T13" fmla="*/ 565 h 903"/>
                <a:gd name="T14" fmla="*/ 349 w 723"/>
                <a:gd name="T15" fmla="*/ 548 h 903"/>
                <a:gd name="T16" fmla="*/ 513 w 723"/>
                <a:gd name="T17" fmla="*/ 542 h 903"/>
                <a:gd name="T18" fmla="*/ 526 w 723"/>
                <a:gd name="T19" fmla="*/ 551 h 903"/>
                <a:gd name="T20" fmla="*/ 523 w 723"/>
                <a:gd name="T21" fmla="*/ 568 h 903"/>
                <a:gd name="T22" fmla="*/ 362 w 723"/>
                <a:gd name="T23" fmla="*/ 722 h 903"/>
                <a:gd name="T24" fmla="*/ 348 w 723"/>
                <a:gd name="T25" fmla="*/ 713 h 903"/>
                <a:gd name="T26" fmla="*/ 351 w 723"/>
                <a:gd name="T27" fmla="*/ 696 h 903"/>
                <a:gd name="T28" fmla="*/ 515 w 723"/>
                <a:gd name="T29" fmla="*/ 693 h 903"/>
                <a:gd name="T30" fmla="*/ 528 w 723"/>
                <a:gd name="T31" fmla="*/ 704 h 903"/>
                <a:gd name="T32" fmla="*/ 521 w 723"/>
                <a:gd name="T33" fmla="*/ 720 h 903"/>
                <a:gd name="T34" fmla="*/ 232 w 723"/>
                <a:gd name="T35" fmla="*/ 405 h 903"/>
                <a:gd name="T36" fmla="*/ 198 w 723"/>
                <a:gd name="T37" fmla="*/ 381 h 903"/>
                <a:gd name="T38" fmla="*/ 200 w 723"/>
                <a:gd name="T39" fmla="*/ 365 h 903"/>
                <a:gd name="T40" fmla="*/ 217 w 723"/>
                <a:gd name="T41" fmla="*/ 362 h 903"/>
                <a:gd name="T42" fmla="*/ 296 w 723"/>
                <a:gd name="T43" fmla="*/ 302 h 903"/>
                <a:gd name="T44" fmla="*/ 312 w 723"/>
                <a:gd name="T45" fmla="*/ 306 h 903"/>
                <a:gd name="T46" fmla="*/ 315 w 723"/>
                <a:gd name="T47" fmla="*/ 321 h 903"/>
                <a:gd name="T48" fmla="*/ 226 w 723"/>
                <a:gd name="T49" fmla="*/ 556 h 903"/>
                <a:gd name="T50" fmla="*/ 197 w 723"/>
                <a:gd name="T51" fmla="*/ 529 h 903"/>
                <a:gd name="T52" fmla="*/ 203 w 723"/>
                <a:gd name="T53" fmla="*/ 514 h 903"/>
                <a:gd name="T54" fmla="*/ 219 w 723"/>
                <a:gd name="T55" fmla="*/ 514 h 903"/>
                <a:gd name="T56" fmla="*/ 298 w 723"/>
                <a:gd name="T57" fmla="*/ 451 h 903"/>
                <a:gd name="T58" fmla="*/ 314 w 723"/>
                <a:gd name="T59" fmla="*/ 458 h 903"/>
                <a:gd name="T60" fmla="*/ 314 w 723"/>
                <a:gd name="T61" fmla="*/ 475 h 903"/>
                <a:gd name="T62" fmla="*/ 155 w 723"/>
                <a:gd name="T63" fmla="*/ 238 h 903"/>
                <a:gd name="T64" fmla="*/ 208 w 723"/>
                <a:gd name="T65" fmla="*/ 197 h 903"/>
                <a:gd name="T66" fmla="*/ 164 w 723"/>
                <a:gd name="T67" fmla="*/ 236 h 903"/>
                <a:gd name="T68" fmla="*/ 31 w 723"/>
                <a:gd name="T69" fmla="*/ 125 h 903"/>
                <a:gd name="T70" fmla="*/ 53 w 723"/>
                <a:gd name="T71" fmla="*/ 68 h 903"/>
                <a:gd name="T72" fmla="*/ 101 w 723"/>
                <a:gd name="T73" fmla="*/ 35 h 903"/>
                <a:gd name="T74" fmla="*/ 150 w 723"/>
                <a:gd name="T75" fmla="*/ 36 h 903"/>
                <a:gd name="T76" fmla="*/ 210 w 723"/>
                <a:gd name="T77" fmla="*/ 80 h 903"/>
                <a:gd name="T78" fmla="*/ 226 w 723"/>
                <a:gd name="T79" fmla="*/ 143 h 903"/>
                <a:gd name="T80" fmla="*/ 125 w 723"/>
                <a:gd name="T81" fmla="*/ 154 h 903"/>
                <a:gd name="T82" fmla="*/ 136 w 723"/>
                <a:gd name="T83" fmla="*/ 0 h 903"/>
                <a:gd name="T84" fmla="*/ 104 w 723"/>
                <a:gd name="T85" fmla="*/ 2 h 903"/>
                <a:gd name="T86" fmla="*/ 39 w 723"/>
                <a:gd name="T87" fmla="*/ 40 h 903"/>
                <a:gd name="T88" fmla="*/ 4 w 723"/>
                <a:gd name="T89" fmla="*/ 108 h 903"/>
                <a:gd name="T90" fmla="*/ 4 w 723"/>
                <a:gd name="T91" fmla="*/ 625 h 903"/>
                <a:gd name="T92" fmla="*/ 121 w 723"/>
                <a:gd name="T93" fmla="*/ 632 h 903"/>
                <a:gd name="T94" fmla="*/ 128 w 723"/>
                <a:gd name="T95" fmla="*/ 901 h 903"/>
                <a:gd name="T96" fmla="*/ 593 w 723"/>
                <a:gd name="T97" fmla="*/ 902 h 903"/>
                <a:gd name="T98" fmla="*/ 603 w 723"/>
                <a:gd name="T99" fmla="*/ 888 h 903"/>
                <a:gd name="T100" fmla="*/ 660 w 723"/>
                <a:gd name="T101" fmla="*/ 248 h 903"/>
                <a:gd name="T102" fmla="*/ 708 w 723"/>
                <a:gd name="T103" fmla="*/ 194 h 903"/>
                <a:gd name="T104" fmla="*/ 723 w 723"/>
                <a:gd name="T105" fmla="*/ 121 h 903"/>
                <a:gd name="T106" fmla="*/ 691 w 723"/>
                <a:gd name="T107" fmla="*/ 50 h 903"/>
                <a:gd name="T108" fmla="*/ 627 w 723"/>
                <a:gd name="T109" fmla="*/ 6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3" h="903">
                  <a:moveTo>
                    <a:pt x="513" y="421"/>
                  </a:moveTo>
                  <a:lnTo>
                    <a:pt x="362" y="421"/>
                  </a:lnTo>
                  <a:lnTo>
                    <a:pt x="359" y="421"/>
                  </a:lnTo>
                  <a:lnTo>
                    <a:pt x="356" y="420"/>
                  </a:lnTo>
                  <a:lnTo>
                    <a:pt x="354" y="418"/>
                  </a:lnTo>
                  <a:lnTo>
                    <a:pt x="351" y="416"/>
                  </a:lnTo>
                  <a:lnTo>
                    <a:pt x="349" y="414"/>
                  </a:lnTo>
                  <a:lnTo>
                    <a:pt x="348" y="412"/>
                  </a:lnTo>
                  <a:lnTo>
                    <a:pt x="347" y="409"/>
                  </a:lnTo>
                  <a:lnTo>
                    <a:pt x="347" y="406"/>
                  </a:lnTo>
                  <a:lnTo>
                    <a:pt x="347" y="403"/>
                  </a:lnTo>
                  <a:lnTo>
                    <a:pt x="348" y="400"/>
                  </a:lnTo>
                  <a:lnTo>
                    <a:pt x="349" y="398"/>
                  </a:lnTo>
                  <a:lnTo>
                    <a:pt x="351" y="396"/>
                  </a:lnTo>
                  <a:lnTo>
                    <a:pt x="354" y="394"/>
                  </a:lnTo>
                  <a:lnTo>
                    <a:pt x="356" y="393"/>
                  </a:lnTo>
                  <a:lnTo>
                    <a:pt x="359" y="391"/>
                  </a:lnTo>
                  <a:lnTo>
                    <a:pt x="362" y="391"/>
                  </a:lnTo>
                  <a:lnTo>
                    <a:pt x="513" y="391"/>
                  </a:lnTo>
                  <a:lnTo>
                    <a:pt x="515" y="391"/>
                  </a:lnTo>
                  <a:lnTo>
                    <a:pt x="519" y="393"/>
                  </a:lnTo>
                  <a:lnTo>
                    <a:pt x="521" y="394"/>
                  </a:lnTo>
                  <a:lnTo>
                    <a:pt x="523" y="396"/>
                  </a:lnTo>
                  <a:lnTo>
                    <a:pt x="525" y="398"/>
                  </a:lnTo>
                  <a:lnTo>
                    <a:pt x="526" y="400"/>
                  </a:lnTo>
                  <a:lnTo>
                    <a:pt x="528" y="403"/>
                  </a:lnTo>
                  <a:lnTo>
                    <a:pt x="528" y="406"/>
                  </a:lnTo>
                  <a:lnTo>
                    <a:pt x="528" y="409"/>
                  </a:lnTo>
                  <a:lnTo>
                    <a:pt x="526" y="412"/>
                  </a:lnTo>
                  <a:lnTo>
                    <a:pt x="525" y="414"/>
                  </a:lnTo>
                  <a:lnTo>
                    <a:pt x="523" y="416"/>
                  </a:lnTo>
                  <a:lnTo>
                    <a:pt x="521" y="418"/>
                  </a:lnTo>
                  <a:lnTo>
                    <a:pt x="519" y="420"/>
                  </a:lnTo>
                  <a:lnTo>
                    <a:pt x="515" y="421"/>
                  </a:lnTo>
                  <a:lnTo>
                    <a:pt x="513" y="421"/>
                  </a:lnTo>
                  <a:close/>
                  <a:moveTo>
                    <a:pt x="513" y="572"/>
                  </a:moveTo>
                  <a:lnTo>
                    <a:pt x="362" y="572"/>
                  </a:lnTo>
                  <a:lnTo>
                    <a:pt x="359" y="571"/>
                  </a:lnTo>
                  <a:lnTo>
                    <a:pt x="356" y="571"/>
                  </a:lnTo>
                  <a:lnTo>
                    <a:pt x="354" y="569"/>
                  </a:lnTo>
                  <a:lnTo>
                    <a:pt x="351" y="568"/>
                  </a:lnTo>
                  <a:lnTo>
                    <a:pt x="349" y="565"/>
                  </a:lnTo>
                  <a:lnTo>
                    <a:pt x="348" y="563"/>
                  </a:lnTo>
                  <a:lnTo>
                    <a:pt x="347" y="560"/>
                  </a:lnTo>
                  <a:lnTo>
                    <a:pt x="347" y="556"/>
                  </a:lnTo>
                  <a:lnTo>
                    <a:pt x="347" y="554"/>
                  </a:lnTo>
                  <a:lnTo>
                    <a:pt x="348" y="551"/>
                  </a:lnTo>
                  <a:lnTo>
                    <a:pt x="349" y="548"/>
                  </a:lnTo>
                  <a:lnTo>
                    <a:pt x="351" y="546"/>
                  </a:lnTo>
                  <a:lnTo>
                    <a:pt x="354" y="544"/>
                  </a:lnTo>
                  <a:lnTo>
                    <a:pt x="356" y="543"/>
                  </a:lnTo>
                  <a:lnTo>
                    <a:pt x="359" y="542"/>
                  </a:lnTo>
                  <a:lnTo>
                    <a:pt x="362" y="542"/>
                  </a:lnTo>
                  <a:lnTo>
                    <a:pt x="513" y="542"/>
                  </a:lnTo>
                  <a:lnTo>
                    <a:pt x="515" y="542"/>
                  </a:lnTo>
                  <a:lnTo>
                    <a:pt x="519" y="543"/>
                  </a:lnTo>
                  <a:lnTo>
                    <a:pt x="521" y="544"/>
                  </a:lnTo>
                  <a:lnTo>
                    <a:pt x="523" y="546"/>
                  </a:lnTo>
                  <a:lnTo>
                    <a:pt x="525" y="548"/>
                  </a:lnTo>
                  <a:lnTo>
                    <a:pt x="526" y="551"/>
                  </a:lnTo>
                  <a:lnTo>
                    <a:pt x="528" y="554"/>
                  </a:lnTo>
                  <a:lnTo>
                    <a:pt x="528" y="556"/>
                  </a:lnTo>
                  <a:lnTo>
                    <a:pt x="528" y="560"/>
                  </a:lnTo>
                  <a:lnTo>
                    <a:pt x="526" y="563"/>
                  </a:lnTo>
                  <a:lnTo>
                    <a:pt x="525" y="565"/>
                  </a:lnTo>
                  <a:lnTo>
                    <a:pt x="523" y="568"/>
                  </a:lnTo>
                  <a:lnTo>
                    <a:pt x="521" y="569"/>
                  </a:lnTo>
                  <a:lnTo>
                    <a:pt x="519" y="571"/>
                  </a:lnTo>
                  <a:lnTo>
                    <a:pt x="515" y="571"/>
                  </a:lnTo>
                  <a:lnTo>
                    <a:pt x="513" y="572"/>
                  </a:lnTo>
                  <a:close/>
                  <a:moveTo>
                    <a:pt x="513" y="722"/>
                  </a:moveTo>
                  <a:lnTo>
                    <a:pt x="362" y="722"/>
                  </a:lnTo>
                  <a:lnTo>
                    <a:pt x="359" y="722"/>
                  </a:lnTo>
                  <a:lnTo>
                    <a:pt x="356" y="721"/>
                  </a:lnTo>
                  <a:lnTo>
                    <a:pt x="354" y="720"/>
                  </a:lnTo>
                  <a:lnTo>
                    <a:pt x="351" y="718"/>
                  </a:lnTo>
                  <a:lnTo>
                    <a:pt x="349" y="716"/>
                  </a:lnTo>
                  <a:lnTo>
                    <a:pt x="348" y="713"/>
                  </a:lnTo>
                  <a:lnTo>
                    <a:pt x="347" y="710"/>
                  </a:lnTo>
                  <a:lnTo>
                    <a:pt x="347" y="708"/>
                  </a:lnTo>
                  <a:lnTo>
                    <a:pt x="347" y="704"/>
                  </a:lnTo>
                  <a:lnTo>
                    <a:pt x="348" y="702"/>
                  </a:lnTo>
                  <a:lnTo>
                    <a:pt x="349" y="699"/>
                  </a:lnTo>
                  <a:lnTo>
                    <a:pt x="351" y="696"/>
                  </a:lnTo>
                  <a:lnTo>
                    <a:pt x="354" y="695"/>
                  </a:lnTo>
                  <a:lnTo>
                    <a:pt x="356" y="693"/>
                  </a:lnTo>
                  <a:lnTo>
                    <a:pt x="359" y="693"/>
                  </a:lnTo>
                  <a:lnTo>
                    <a:pt x="362" y="692"/>
                  </a:lnTo>
                  <a:lnTo>
                    <a:pt x="513" y="692"/>
                  </a:lnTo>
                  <a:lnTo>
                    <a:pt x="515" y="693"/>
                  </a:lnTo>
                  <a:lnTo>
                    <a:pt x="519" y="693"/>
                  </a:lnTo>
                  <a:lnTo>
                    <a:pt x="521" y="695"/>
                  </a:lnTo>
                  <a:lnTo>
                    <a:pt x="523" y="696"/>
                  </a:lnTo>
                  <a:lnTo>
                    <a:pt x="525" y="699"/>
                  </a:lnTo>
                  <a:lnTo>
                    <a:pt x="526" y="702"/>
                  </a:lnTo>
                  <a:lnTo>
                    <a:pt x="528" y="704"/>
                  </a:lnTo>
                  <a:lnTo>
                    <a:pt x="528" y="708"/>
                  </a:lnTo>
                  <a:lnTo>
                    <a:pt x="528" y="710"/>
                  </a:lnTo>
                  <a:lnTo>
                    <a:pt x="526" y="713"/>
                  </a:lnTo>
                  <a:lnTo>
                    <a:pt x="525" y="716"/>
                  </a:lnTo>
                  <a:lnTo>
                    <a:pt x="523" y="718"/>
                  </a:lnTo>
                  <a:lnTo>
                    <a:pt x="521" y="720"/>
                  </a:lnTo>
                  <a:lnTo>
                    <a:pt x="519" y="721"/>
                  </a:lnTo>
                  <a:lnTo>
                    <a:pt x="515" y="722"/>
                  </a:lnTo>
                  <a:lnTo>
                    <a:pt x="513" y="722"/>
                  </a:lnTo>
                  <a:close/>
                  <a:moveTo>
                    <a:pt x="312" y="326"/>
                  </a:moveTo>
                  <a:lnTo>
                    <a:pt x="237" y="402"/>
                  </a:lnTo>
                  <a:lnTo>
                    <a:pt x="232" y="405"/>
                  </a:lnTo>
                  <a:lnTo>
                    <a:pt x="226" y="406"/>
                  </a:lnTo>
                  <a:lnTo>
                    <a:pt x="220" y="405"/>
                  </a:lnTo>
                  <a:lnTo>
                    <a:pt x="216" y="402"/>
                  </a:lnTo>
                  <a:lnTo>
                    <a:pt x="200" y="387"/>
                  </a:lnTo>
                  <a:lnTo>
                    <a:pt x="199" y="385"/>
                  </a:lnTo>
                  <a:lnTo>
                    <a:pt x="198" y="381"/>
                  </a:lnTo>
                  <a:lnTo>
                    <a:pt x="197" y="379"/>
                  </a:lnTo>
                  <a:lnTo>
                    <a:pt x="197" y="376"/>
                  </a:lnTo>
                  <a:lnTo>
                    <a:pt x="197" y="373"/>
                  </a:lnTo>
                  <a:lnTo>
                    <a:pt x="198" y="370"/>
                  </a:lnTo>
                  <a:lnTo>
                    <a:pt x="199" y="368"/>
                  </a:lnTo>
                  <a:lnTo>
                    <a:pt x="200" y="365"/>
                  </a:lnTo>
                  <a:lnTo>
                    <a:pt x="203" y="363"/>
                  </a:lnTo>
                  <a:lnTo>
                    <a:pt x="206" y="362"/>
                  </a:lnTo>
                  <a:lnTo>
                    <a:pt x="208" y="361"/>
                  </a:lnTo>
                  <a:lnTo>
                    <a:pt x="211" y="361"/>
                  </a:lnTo>
                  <a:lnTo>
                    <a:pt x="214" y="361"/>
                  </a:lnTo>
                  <a:lnTo>
                    <a:pt x="217" y="362"/>
                  </a:lnTo>
                  <a:lnTo>
                    <a:pt x="219" y="363"/>
                  </a:lnTo>
                  <a:lnTo>
                    <a:pt x="221" y="365"/>
                  </a:lnTo>
                  <a:lnTo>
                    <a:pt x="226" y="370"/>
                  </a:lnTo>
                  <a:lnTo>
                    <a:pt x="290" y="306"/>
                  </a:lnTo>
                  <a:lnTo>
                    <a:pt x="294" y="303"/>
                  </a:lnTo>
                  <a:lnTo>
                    <a:pt x="296" y="302"/>
                  </a:lnTo>
                  <a:lnTo>
                    <a:pt x="298" y="301"/>
                  </a:lnTo>
                  <a:lnTo>
                    <a:pt x="302" y="301"/>
                  </a:lnTo>
                  <a:lnTo>
                    <a:pt x="304" y="301"/>
                  </a:lnTo>
                  <a:lnTo>
                    <a:pt x="307" y="302"/>
                  </a:lnTo>
                  <a:lnTo>
                    <a:pt x="310" y="303"/>
                  </a:lnTo>
                  <a:lnTo>
                    <a:pt x="312" y="306"/>
                  </a:lnTo>
                  <a:lnTo>
                    <a:pt x="314" y="308"/>
                  </a:lnTo>
                  <a:lnTo>
                    <a:pt x="315" y="310"/>
                  </a:lnTo>
                  <a:lnTo>
                    <a:pt x="316" y="312"/>
                  </a:lnTo>
                  <a:lnTo>
                    <a:pt x="316" y="316"/>
                  </a:lnTo>
                  <a:lnTo>
                    <a:pt x="316" y="319"/>
                  </a:lnTo>
                  <a:lnTo>
                    <a:pt x="315" y="321"/>
                  </a:lnTo>
                  <a:lnTo>
                    <a:pt x="314" y="324"/>
                  </a:lnTo>
                  <a:lnTo>
                    <a:pt x="312" y="326"/>
                  </a:lnTo>
                  <a:close/>
                  <a:moveTo>
                    <a:pt x="312" y="477"/>
                  </a:moveTo>
                  <a:lnTo>
                    <a:pt x="237" y="552"/>
                  </a:lnTo>
                  <a:lnTo>
                    <a:pt x="232" y="555"/>
                  </a:lnTo>
                  <a:lnTo>
                    <a:pt x="226" y="556"/>
                  </a:lnTo>
                  <a:lnTo>
                    <a:pt x="220" y="555"/>
                  </a:lnTo>
                  <a:lnTo>
                    <a:pt x="216" y="552"/>
                  </a:lnTo>
                  <a:lnTo>
                    <a:pt x="200" y="537"/>
                  </a:lnTo>
                  <a:lnTo>
                    <a:pt x="199" y="535"/>
                  </a:lnTo>
                  <a:lnTo>
                    <a:pt x="198" y="533"/>
                  </a:lnTo>
                  <a:lnTo>
                    <a:pt x="197" y="529"/>
                  </a:lnTo>
                  <a:lnTo>
                    <a:pt x="197" y="527"/>
                  </a:lnTo>
                  <a:lnTo>
                    <a:pt x="197" y="524"/>
                  </a:lnTo>
                  <a:lnTo>
                    <a:pt x="198" y="521"/>
                  </a:lnTo>
                  <a:lnTo>
                    <a:pt x="199" y="518"/>
                  </a:lnTo>
                  <a:lnTo>
                    <a:pt x="200" y="516"/>
                  </a:lnTo>
                  <a:lnTo>
                    <a:pt x="203" y="514"/>
                  </a:lnTo>
                  <a:lnTo>
                    <a:pt x="206" y="512"/>
                  </a:lnTo>
                  <a:lnTo>
                    <a:pt x="208" y="512"/>
                  </a:lnTo>
                  <a:lnTo>
                    <a:pt x="211" y="511"/>
                  </a:lnTo>
                  <a:lnTo>
                    <a:pt x="214" y="512"/>
                  </a:lnTo>
                  <a:lnTo>
                    <a:pt x="217" y="512"/>
                  </a:lnTo>
                  <a:lnTo>
                    <a:pt x="219" y="514"/>
                  </a:lnTo>
                  <a:lnTo>
                    <a:pt x="221" y="516"/>
                  </a:lnTo>
                  <a:lnTo>
                    <a:pt x="226" y="520"/>
                  </a:lnTo>
                  <a:lnTo>
                    <a:pt x="290" y="456"/>
                  </a:lnTo>
                  <a:lnTo>
                    <a:pt x="294" y="454"/>
                  </a:lnTo>
                  <a:lnTo>
                    <a:pt x="296" y="452"/>
                  </a:lnTo>
                  <a:lnTo>
                    <a:pt x="298" y="451"/>
                  </a:lnTo>
                  <a:lnTo>
                    <a:pt x="302" y="451"/>
                  </a:lnTo>
                  <a:lnTo>
                    <a:pt x="304" y="451"/>
                  </a:lnTo>
                  <a:lnTo>
                    <a:pt x="307" y="452"/>
                  </a:lnTo>
                  <a:lnTo>
                    <a:pt x="310" y="454"/>
                  </a:lnTo>
                  <a:lnTo>
                    <a:pt x="312" y="456"/>
                  </a:lnTo>
                  <a:lnTo>
                    <a:pt x="314" y="458"/>
                  </a:lnTo>
                  <a:lnTo>
                    <a:pt x="315" y="460"/>
                  </a:lnTo>
                  <a:lnTo>
                    <a:pt x="316" y="464"/>
                  </a:lnTo>
                  <a:lnTo>
                    <a:pt x="316" y="466"/>
                  </a:lnTo>
                  <a:lnTo>
                    <a:pt x="316" y="469"/>
                  </a:lnTo>
                  <a:lnTo>
                    <a:pt x="315" y="472"/>
                  </a:lnTo>
                  <a:lnTo>
                    <a:pt x="314" y="475"/>
                  </a:lnTo>
                  <a:lnTo>
                    <a:pt x="312" y="477"/>
                  </a:lnTo>
                  <a:close/>
                  <a:moveTo>
                    <a:pt x="164" y="236"/>
                  </a:moveTo>
                  <a:lnTo>
                    <a:pt x="162" y="237"/>
                  </a:lnTo>
                  <a:lnTo>
                    <a:pt x="158" y="238"/>
                  </a:lnTo>
                  <a:lnTo>
                    <a:pt x="157" y="238"/>
                  </a:lnTo>
                  <a:lnTo>
                    <a:pt x="155" y="238"/>
                  </a:lnTo>
                  <a:lnTo>
                    <a:pt x="153" y="239"/>
                  </a:lnTo>
                  <a:lnTo>
                    <a:pt x="151" y="239"/>
                  </a:lnTo>
                  <a:lnTo>
                    <a:pt x="151" y="180"/>
                  </a:lnTo>
                  <a:lnTo>
                    <a:pt x="217" y="180"/>
                  </a:lnTo>
                  <a:lnTo>
                    <a:pt x="214" y="188"/>
                  </a:lnTo>
                  <a:lnTo>
                    <a:pt x="208" y="197"/>
                  </a:lnTo>
                  <a:lnTo>
                    <a:pt x="203" y="205"/>
                  </a:lnTo>
                  <a:lnTo>
                    <a:pt x="197" y="212"/>
                  </a:lnTo>
                  <a:lnTo>
                    <a:pt x="190" y="220"/>
                  </a:lnTo>
                  <a:lnTo>
                    <a:pt x="182" y="225"/>
                  </a:lnTo>
                  <a:lnTo>
                    <a:pt x="173" y="231"/>
                  </a:lnTo>
                  <a:lnTo>
                    <a:pt x="164" y="236"/>
                  </a:lnTo>
                  <a:close/>
                  <a:moveTo>
                    <a:pt x="121" y="166"/>
                  </a:moveTo>
                  <a:lnTo>
                    <a:pt x="121" y="256"/>
                  </a:lnTo>
                  <a:lnTo>
                    <a:pt x="121" y="601"/>
                  </a:lnTo>
                  <a:lnTo>
                    <a:pt x="31" y="601"/>
                  </a:lnTo>
                  <a:lnTo>
                    <a:pt x="31" y="135"/>
                  </a:lnTo>
                  <a:lnTo>
                    <a:pt x="31" y="125"/>
                  </a:lnTo>
                  <a:lnTo>
                    <a:pt x="33" y="115"/>
                  </a:lnTo>
                  <a:lnTo>
                    <a:pt x="35" y="105"/>
                  </a:lnTo>
                  <a:lnTo>
                    <a:pt x="39" y="94"/>
                  </a:lnTo>
                  <a:lnTo>
                    <a:pt x="43" y="85"/>
                  </a:lnTo>
                  <a:lnTo>
                    <a:pt x="48" y="77"/>
                  </a:lnTo>
                  <a:lnTo>
                    <a:pt x="53" y="68"/>
                  </a:lnTo>
                  <a:lnTo>
                    <a:pt x="60" y="62"/>
                  </a:lnTo>
                  <a:lnTo>
                    <a:pt x="67" y="55"/>
                  </a:lnTo>
                  <a:lnTo>
                    <a:pt x="75" y="48"/>
                  </a:lnTo>
                  <a:lnTo>
                    <a:pt x="83" y="42"/>
                  </a:lnTo>
                  <a:lnTo>
                    <a:pt x="92" y="38"/>
                  </a:lnTo>
                  <a:lnTo>
                    <a:pt x="101" y="35"/>
                  </a:lnTo>
                  <a:lnTo>
                    <a:pt x="110" y="32"/>
                  </a:lnTo>
                  <a:lnTo>
                    <a:pt x="120" y="30"/>
                  </a:lnTo>
                  <a:lnTo>
                    <a:pt x="129" y="30"/>
                  </a:lnTo>
                  <a:lnTo>
                    <a:pt x="132" y="30"/>
                  </a:lnTo>
                  <a:lnTo>
                    <a:pt x="135" y="30"/>
                  </a:lnTo>
                  <a:lnTo>
                    <a:pt x="150" y="36"/>
                  </a:lnTo>
                  <a:lnTo>
                    <a:pt x="164" y="41"/>
                  </a:lnTo>
                  <a:lnTo>
                    <a:pt x="176" y="48"/>
                  </a:lnTo>
                  <a:lnTo>
                    <a:pt x="188" y="56"/>
                  </a:lnTo>
                  <a:lnTo>
                    <a:pt x="197" y="63"/>
                  </a:lnTo>
                  <a:lnTo>
                    <a:pt x="205" y="71"/>
                  </a:lnTo>
                  <a:lnTo>
                    <a:pt x="210" y="80"/>
                  </a:lnTo>
                  <a:lnTo>
                    <a:pt x="216" y="88"/>
                  </a:lnTo>
                  <a:lnTo>
                    <a:pt x="220" y="99"/>
                  </a:lnTo>
                  <a:lnTo>
                    <a:pt x="224" y="110"/>
                  </a:lnTo>
                  <a:lnTo>
                    <a:pt x="226" y="123"/>
                  </a:lnTo>
                  <a:lnTo>
                    <a:pt x="226" y="135"/>
                  </a:lnTo>
                  <a:lnTo>
                    <a:pt x="226" y="143"/>
                  </a:lnTo>
                  <a:lnTo>
                    <a:pt x="225" y="150"/>
                  </a:lnTo>
                  <a:lnTo>
                    <a:pt x="136" y="150"/>
                  </a:lnTo>
                  <a:lnTo>
                    <a:pt x="133" y="151"/>
                  </a:lnTo>
                  <a:lnTo>
                    <a:pt x="130" y="151"/>
                  </a:lnTo>
                  <a:lnTo>
                    <a:pt x="128" y="153"/>
                  </a:lnTo>
                  <a:lnTo>
                    <a:pt x="125" y="154"/>
                  </a:lnTo>
                  <a:lnTo>
                    <a:pt x="123" y="156"/>
                  </a:lnTo>
                  <a:lnTo>
                    <a:pt x="122" y="160"/>
                  </a:lnTo>
                  <a:lnTo>
                    <a:pt x="121" y="162"/>
                  </a:lnTo>
                  <a:lnTo>
                    <a:pt x="121" y="166"/>
                  </a:lnTo>
                  <a:close/>
                  <a:moveTo>
                    <a:pt x="587" y="0"/>
                  </a:moveTo>
                  <a:lnTo>
                    <a:pt x="136" y="0"/>
                  </a:lnTo>
                  <a:lnTo>
                    <a:pt x="136" y="0"/>
                  </a:lnTo>
                  <a:lnTo>
                    <a:pt x="135" y="0"/>
                  </a:lnTo>
                  <a:lnTo>
                    <a:pt x="132" y="0"/>
                  </a:lnTo>
                  <a:lnTo>
                    <a:pt x="129" y="0"/>
                  </a:lnTo>
                  <a:lnTo>
                    <a:pt x="116" y="1"/>
                  </a:lnTo>
                  <a:lnTo>
                    <a:pt x="104" y="2"/>
                  </a:lnTo>
                  <a:lnTo>
                    <a:pt x="92" y="5"/>
                  </a:lnTo>
                  <a:lnTo>
                    <a:pt x="80" y="11"/>
                  </a:lnTo>
                  <a:lnTo>
                    <a:pt x="69" y="16"/>
                  </a:lnTo>
                  <a:lnTo>
                    <a:pt x="58" y="23"/>
                  </a:lnTo>
                  <a:lnTo>
                    <a:pt x="48" y="31"/>
                  </a:lnTo>
                  <a:lnTo>
                    <a:pt x="39" y="40"/>
                  </a:lnTo>
                  <a:lnTo>
                    <a:pt x="31" y="49"/>
                  </a:lnTo>
                  <a:lnTo>
                    <a:pt x="23" y="59"/>
                  </a:lnTo>
                  <a:lnTo>
                    <a:pt x="16" y="71"/>
                  </a:lnTo>
                  <a:lnTo>
                    <a:pt x="10" y="83"/>
                  </a:lnTo>
                  <a:lnTo>
                    <a:pt x="6" y="95"/>
                  </a:lnTo>
                  <a:lnTo>
                    <a:pt x="4" y="108"/>
                  </a:lnTo>
                  <a:lnTo>
                    <a:pt x="1" y="121"/>
                  </a:lnTo>
                  <a:lnTo>
                    <a:pt x="0" y="135"/>
                  </a:lnTo>
                  <a:lnTo>
                    <a:pt x="0" y="617"/>
                  </a:lnTo>
                  <a:lnTo>
                    <a:pt x="1" y="620"/>
                  </a:lnTo>
                  <a:lnTo>
                    <a:pt x="1" y="623"/>
                  </a:lnTo>
                  <a:lnTo>
                    <a:pt x="4" y="625"/>
                  </a:lnTo>
                  <a:lnTo>
                    <a:pt x="5" y="627"/>
                  </a:lnTo>
                  <a:lnTo>
                    <a:pt x="7" y="630"/>
                  </a:lnTo>
                  <a:lnTo>
                    <a:pt x="9" y="631"/>
                  </a:lnTo>
                  <a:lnTo>
                    <a:pt x="13" y="632"/>
                  </a:lnTo>
                  <a:lnTo>
                    <a:pt x="16" y="632"/>
                  </a:lnTo>
                  <a:lnTo>
                    <a:pt x="121" y="632"/>
                  </a:lnTo>
                  <a:lnTo>
                    <a:pt x="121" y="888"/>
                  </a:lnTo>
                  <a:lnTo>
                    <a:pt x="121" y="891"/>
                  </a:lnTo>
                  <a:lnTo>
                    <a:pt x="122" y="894"/>
                  </a:lnTo>
                  <a:lnTo>
                    <a:pt x="123" y="896"/>
                  </a:lnTo>
                  <a:lnTo>
                    <a:pt x="125" y="898"/>
                  </a:lnTo>
                  <a:lnTo>
                    <a:pt x="128" y="901"/>
                  </a:lnTo>
                  <a:lnTo>
                    <a:pt x="130" y="902"/>
                  </a:lnTo>
                  <a:lnTo>
                    <a:pt x="133" y="903"/>
                  </a:lnTo>
                  <a:lnTo>
                    <a:pt x="136" y="903"/>
                  </a:lnTo>
                  <a:lnTo>
                    <a:pt x="587" y="903"/>
                  </a:lnTo>
                  <a:lnTo>
                    <a:pt x="591" y="903"/>
                  </a:lnTo>
                  <a:lnTo>
                    <a:pt x="593" y="902"/>
                  </a:lnTo>
                  <a:lnTo>
                    <a:pt x="596" y="901"/>
                  </a:lnTo>
                  <a:lnTo>
                    <a:pt x="599" y="898"/>
                  </a:lnTo>
                  <a:lnTo>
                    <a:pt x="600" y="896"/>
                  </a:lnTo>
                  <a:lnTo>
                    <a:pt x="602" y="894"/>
                  </a:lnTo>
                  <a:lnTo>
                    <a:pt x="602" y="891"/>
                  </a:lnTo>
                  <a:lnTo>
                    <a:pt x="603" y="888"/>
                  </a:lnTo>
                  <a:lnTo>
                    <a:pt x="603" y="269"/>
                  </a:lnTo>
                  <a:lnTo>
                    <a:pt x="615" y="267"/>
                  </a:lnTo>
                  <a:lnTo>
                    <a:pt x="627" y="264"/>
                  </a:lnTo>
                  <a:lnTo>
                    <a:pt x="638" y="259"/>
                  </a:lnTo>
                  <a:lnTo>
                    <a:pt x="648" y="255"/>
                  </a:lnTo>
                  <a:lnTo>
                    <a:pt x="660" y="248"/>
                  </a:lnTo>
                  <a:lnTo>
                    <a:pt x="670" y="241"/>
                  </a:lnTo>
                  <a:lnTo>
                    <a:pt x="679" y="232"/>
                  </a:lnTo>
                  <a:lnTo>
                    <a:pt x="687" y="224"/>
                  </a:lnTo>
                  <a:lnTo>
                    <a:pt x="695" y="214"/>
                  </a:lnTo>
                  <a:lnTo>
                    <a:pt x="703" y="204"/>
                  </a:lnTo>
                  <a:lnTo>
                    <a:pt x="708" y="194"/>
                  </a:lnTo>
                  <a:lnTo>
                    <a:pt x="714" y="182"/>
                  </a:lnTo>
                  <a:lnTo>
                    <a:pt x="717" y="171"/>
                  </a:lnTo>
                  <a:lnTo>
                    <a:pt x="721" y="160"/>
                  </a:lnTo>
                  <a:lnTo>
                    <a:pt x="723" y="147"/>
                  </a:lnTo>
                  <a:lnTo>
                    <a:pt x="723" y="135"/>
                  </a:lnTo>
                  <a:lnTo>
                    <a:pt x="723" y="121"/>
                  </a:lnTo>
                  <a:lnTo>
                    <a:pt x="721" y="109"/>
                  </a:lnTo>
                  <a:lnTo>
                    <a:pt x="717" y="97"/>
                  </a:lnTo>
                  <a:lnTo>
                    <a:pt x="712" y="84"/>
                  </a:lnTo>
                  <a:lnTo>
                    <a:pt x="706" y="72"/>
                  </a:lnTo>
                  <a:lnTo>
                    <a:pt x="699" y="60"/>
                  </a:lnTo>
                  <a:lnTo>
                    <a:pt x="691" y="50"/>
                  </a:lnTo>
                  <a:lnTo>
                    <a:pt x="682" y="40"/>
                  </a:lnTo>
                  <a:lnTo>
                    <a:pt x="672" y="32"/>
                  </a:lnTo>
                  <a:lnTo>
                    <a:pt x="662" y="23"/>
                  </a:lnTo>
                  <a:lnTo>
                    <a:pt x="651" y="16"/>
                  </a:lnTo>
                  <a:lnTo>
                    <a:pt x="638" y="11"/>
                  </a:lnTo>
                  <a:lnTo>
                    <a:pt x="627" y="6"/>
                  </a:lnTo>
                  <a:lnTo>
                    <a:pt x="613" y="3"/>
                  </a:lnTo>
                  <a:lnTo>
                    <a:pt x="601" y="1"/>
                  </a:lnTo>
                  <a:lnTo>
                    <a:pt x="587" y="0"/>
                  </a:lnTo>
                  <a:lnTo>
                    <a:pt x="58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4605"/>
            <p:cNvSpPr>
              <a:spLocks/>
            </p:cNvSpPr>
            <p:nvPr/>
          </p:nvSpPr>
          <p:spPr bwMode="auto">
            <a:xfrm>
              <a:off x="7239000" y="4722813"/>
              <a:ext cx="66675" cy="128588"/>
            </a:xfrm>
            <a:custGeom>
              <a:avLst/>
              <a:gdLst>
                <a:gd name="T0" fmla="*/ 123 w 210"/>
                <a:gd name="T1" fmla="*/ 1 h 407"/>
                <a:gd name="T2" fmla="*/ 101 w 210"/>
                <a:gd name="T3" fmla="*/ 8 h 407"/>
                <a:gd name="T4" fmla="*/ 82 w 210"/>
                <a:gd name="T5" fmla="*/ 21 h 407"/>
                <a:gd name="T6" fmla="*/ 67 w 210"/>
                <a:gd name="T7" fmla="*/ 37 h 407"/>
                <a:gd name="T8" fmla="*/ 50 w 210"/>
                <a:gd name="T9" fmla="*/ 47 h 407"/>
                <a:gd name="T10" fmla="*/ 33 w 210"/>
                <a:gd name="T11" fmla="*/ 54 h 407"/>
                <a:gd name="T12" fmla="*/ 23 w 210"/>
                <a:gd name="T13" fmla="*/ 61 h 407"/>
                <a:gd name="T14" fmla="*/ 14 w 210"/>
                <a:gd name="T15" fmla="*/ 70 h 407"/>
                <a:gd name="T16" fmla="*/ 7 w 210"/>
                <a:gd name="T17" fmla="*/ 81 h 407"/>
                <a:gd name="T18" fmla="*/ 2 w 210"/>
                <a:gd name="T19" fmla="*/ 95 h 407"/>
                <a:gd name="T20" fmla="*/ 0 w 210"/>
                <a:gd name="T21" fmla="*/ 110 h 407"/>
                <a:gd name="T22" fmla="*/ 0 w 210"/>
                <a:gd name="T23" fmla="*/ 393 h 407"/>
                <a:gd name="T24" fmla="*/ 1 w 210"/>
                <a:gd name="T25" fmla="*/ 398 h 407"/>
                <a:gd name="T26" fmla="*/ 3 w 210"/>
                <a:gd name="T27" fmla="*/ 403 h 407"/>
                <a:gd name="T28" fmla="*/ 9 w 210"/>
                <a:gd name="T29" fmla="*/ 406 h 407"/>
                <a:gd name="T30" fmla="*/ 14 w 210"/>
                <a:gd name="T31" fmla="*/ 407 h 407"/>
                <a:gd name="T32" fmla="*/ 20 w 210"/>
                <a:gd name="T33" fmla="*/ 406 h 407"/>
                <a:gd name="T34" fmla="*/ 24 w 210"/>
                <a:gd name="T35" fmla="*/ 403 h 407"/>
                <a:gd name="T36" fmla="*/ 28 w 210"/>
                <a:gd name="T37" fmla="*/ 398 h 407"/>
                <a:gd name="T38" fmla="*/ 29 w 210"/>
                <a:gd name="T39" fmla="*/ 393 h 407"/>
                <a:gd name="T40" fmla="*/ 30 w 210"/>
                <a:gd name="T41" fmla="*/ 110 h 407"/>
                <a:gd name="T42" fmla="*/ 35 w 210"/>
                <a:gd name="T43" fmla="*/ 95 h 407"/>
                <a:gd name="T44" fmla="*/ 42 w 210"/>
                <a:gd name="T45" fmla="*/ 84 h 407"/>
                <a:gd name="T46" fmla="*/ 54 w 210"/>
                <a:gd name="T47" fmla="*/ 78 h 407"/>
                <a:gd name="T48" fmla="*/ 59 w 210"/>
                <a:gd name="T49" fmla="*/ 331 h 407"/>
                <a:gd name="T50" fmla="*/ 210 w 210"/>
                <a:gd name="T51" fmla="*/ 60 h 407"/>
                <a:gd name="T52" fmla="*/ 209 w 210"/>
                <a:gd name="T53" fmla="*/ 49 h 407"/>
                <a:gd name="T54" fmla="*/ 203 w 210"/>
                <a:gd name="T55" fmla="*/ 39 h 407"/>
                <a:gd name="T56" fmla="*/ 186 w 210"/>
                <a:gd name="T57" fmla="*/ 20 h 407"/>
                <a:gd name="T58" fmla="*/ 162 w 210"/>
                <a:gd name="T59" fmla="*/ 5 h 407"/>
                <a:gd name="T60" fmla="*/ 149 w 210"/>
                <a:gd name="T61" fmla="*/ 1 h 407"/>
                <a:gd name="T62" fmla="*/ 135 w 210"/>
                <a:gd name="T6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10" h="407">
                  <a:moveTo>
                    <a:pt x="135" y="0"/>
                  </a:moveTo>
                  <a:lnTo>
                    <a:pt x="123" y="1"/>
                  </a:lnTo>
                  <a:lnTo>
                    <a:pt x="111" y="3"/>
                  </a:lnTo>
                  <a:lnTo>
                    <a:pt x="101" y="8"/>
                  </a:lnTo>
                  <a:lnTo>
                    <a:pt x="91" y="14"/>
                  </a:lnTo>
                  <a:lnTo>
                    <a:pt x="82" y="21"/>
                  </a:lnTo>
                  <a:lnTo>
                    <a:pt x="74" y="29"/>
                  </a:lnTo>
                  <a:lnTo>
                    <a:pt x="67" y="37"/>
                  </a:lnTo>
                  <a:lnTo>
                    <a:pt x="63" y="45"/>
                  </a:lnTo>
                  <a:lnTo>
                    <a:pt x="50" y="47"/>
                  </a:lnTo>
                  <a:lnTo>
                    <a:pt x="39" y="52"/>
                  </a:lnTo>
                  <a:lnTo>
                    <a:pt x="33" y="54"/>
                  </a:lnTo>
                  <a:lnTo>
                    <a:pt x="28" y="57"/>
                  </a:lnTo>
                  <a:lnTo>
                    <a:pt x="23" y="61"/>
                  </a:lnTo>
                  <a:lnTo>
                    <a:pt x="19" y="65"/>
                  </a:lnTo>
                  <a:lnTo>
                    <a:pt x="14" y="70"/>
                  </a:lnTo>
                  <a:lnTo>
                    <a:pt x="11" y="75"/>
                  </a:lnTo>
                  <a:lnTo>
                    <a:pt x="7" y="81"/>
                  </a:lnTo>
                  <a:lnTo>
                    <a:pt x="4" y="88"/>
                  </a:lnTo>
                  <a:lnTo>
                    <a:pt x="2" y="95"/>
                  </a:lnTo>
                  <a:lnTo>
                    <a:pt x="1" y="102"/>
                  </a:lnTo>
                  <a:lnTo>
                    <a:pt x="0" y="110"/>
                  </a:lnTo>
                  <a:lnTo>
                    <a:pt x="0" y="119"/>
                  </a:lnTo>
                  <a:lnTo>
                    <a:pt x="0" y="393"/>
                  </a:lnTo>
                  <a:lnTo>
                    <a:pt x="0" y="395"/>
                  </a:lnTo>
                  <a:lnTo>
                    <a:pt x="1" y="398"/>
                  </a:lnTo>
                  <a:lnTo>
                    <a:pt x="2" y="401"/>
                  </a:lnTo>
                  <a:lnTo>
                    <a:pt x="3" y="403"/>
                  </a:lnTo>
                  <a:lnTo>
                    <a:pt x="5" y="405"/>
                  </a:lnTo>
                  <a:lnTo>
                    <a:pt x="9" y="406"/>
                  </a:lnTo>
                  <a:lnTo>
                    <a:pt x="11" y="407"/>
                  </a:lnTo>
                  <a:lnTo>
                    <a:pt x="14" y="407"/>
                  </a:lnTo>
                  <a:lnTo>
                    <a:pt x="18" y="407"/>
                  </a:lnTo>
                  <a:lnTo>
                    <a:pt x="20" y="406"/>
                  </a:lnTo>
                  <a:lnTo>
                    <a:pt x="22" y="405"/>
                  </a:lnTo>
                  <a:lnTo>
                    <a:pt x="24" y="403"/>
                  </a:lnTo>
                  <a:lnTo>
                    <a:pt x="27" y="401"/>
                  </a:lnTo>
                  <a:lnTo>
                    <a:pt x="28" y="398"/>
                  </a:lnTo>
                  <a:lnTo>
                    <a:pt x="29" y="395"/>
                  </a:lnTo>
                  <a:lnTo>
                    <a:pt x="29" y="393"/>
                  </a:lnTo>
                  <a:lnTo>
                    <a:pt x="29" y="119"/>
                  </a:lnTo>
                  <a:lnTo>
                    <a:pt x="30" y="110"/>
                  </a:lnTo>
                  <a:lnTo>
                    <a:pt x="31" y="101"/>
                  </a:lnTo>
                  <a:lnTo>
                    <a:pt x="35" y="95"/>
                  </a:lnTo>
                  <a:lnTo>
                    <a:pt x="38" y="89"/>
                  </a:lnTo>
                  <a:lnTo>
                    <a:pt x="42" y="84"/>
                  </a:lnTo>
                  <a:lnTo>
                    <a:pt x="48" y="81"/>
                  </a:lnTo>
                  <a:lnTo>
                    <a:pt x="54" y="78"/>
                  </a:lnTo>
                  <a:lnTo>
                    <a:pt x="59" y="76"/>
                  </a:lnTo>
                  <a:lnTo>
                    <a:pt x="59" y="331"/>
                  </a:lnTo>
                  <a:lnTo>
                    <a:pt x="210" y="331"/>
                  </a:lnTo>
                  <a:lnTo>
                    <a:pt x="210" y="60"/>
                  </a:lnTo>
                  <a:lnTo>
                    <a:pt x="210" y="55"/>
                  </a:lnTo>
                  <a:lnTo>
                    <a:pt x="209" y="49"/>
                  </a:lnTo>
                  <a:lnTo>
                    <a:pt x="206" y="45"/>
                  </a:lnTo>
                  <a:lnTo>
                    <a:pt x="203" y="39"/>
                  </a:lnTo>
                  <a:lnTo>
                    <a:pt x="196" y="29"/>
                  </a:lnTo>
                  <a:lnTo>
                    <a:pt x="186" y="20"/>
                  </a:lnTo>
                  <a:lnTo>
                    <a:pt x="175" y="12"/>
                  </a:lnTo>
                  <a:lnTo>
                    <a:pt x="162" y="5"/>
                  </a:lnTo>
                  <a:lnTo>
                    <a:pt x="155" y="3"/>
                  </a:lnTo>
                  <a:lnTo>
                    <a:pt x="149" y="1"/>
                  </a:lnTo>
                  <a:lnTo>
                    <a:pt x="142" y="0"/>
                  </a:lnTo>
                  <a:lnTo>
                    <a:pt x="135" y="0"/>
                  </a:lnTo>
                  <a:lnTo>
                    <a:pt x="13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4606"/>
            <p:cNvSpPr>
              <a:spLocks/>
            </p:cNvSpPr>
            <p:nvPr/>
          </p:nvSpPr>
          <p:spPr bwMode="auto">
            <a:xfrm>
              <a:off x="7258050" y="4913313"/>
              <a:ext cx="47625" cy="28575"/>
            </a:xfrm>
            <a:custGeom>
              <a:avLst/>
              <a:gdLst>
                <a:gd name="T0" fmla="*/ 0 w 151"/>
                <a:gd name="T1" fmla="*/ 14 h 90"/>
                <a:gd name="T2" fmla="*/ 0 w 151"/>
                <a:gd name="T3" fmla="*/ 22 h 90"/>
                <a:gd name="T4" fmla="*/ 2 w 151"/>
                <a:gd name="T5" fmla="*/ 29 h 90"/>
                <a:gd name="T6" fmla="*/ 4 w 151"/>
                <a:gd name="T7" fmla="*/ 37 h 90"/>
                <a:gd name="T8" fmla="*/ 6 w 151"/>
                <a:gd name="T9" fmla="*/ 44 h 90"/>
                <a:gd name="T10" fmla="*/ 9 w 151"/>
                <a:gd name="T11" fmla="*/ 50 h 90"/>
                <a:gd name="T12" fmla="*/ 14 w 151"/>
                <a:gd name="T13" fmla="*/ 56 h 90"/>
                <a:gd name="T14" fmla="*/ 18 w 151"/>
                <a:gd name="T15" fmla="*/ 62 h 90"/>
                <a:gd name="T16" fmla="*/ 23 w 151"/>
                <a:gd name="T17" fmla="*/ 67 h 90"/>
                <a:gd name="T18" fmla="*/ 29 w 151"/>
                <a:gd name="T19" fmla="*/ 72 h 90"/>
                <a:gd name="T20" fmla="*/ 34 w 151"/>
                <a:gd name="T21" fmla="*/ 76 h 90"/>
                <a:gd name="T22" fmla="*/ 40 w 151"/>
                <a:gd name="T23" fmla="*/ 81 h 90"/>
                <a:gd name="T24" fmla="*/ 47 w 151"/>
                <a:gd name="T25" fmla="*/ 84 h 90"/>
                <a:gd name="T26" fmla="*/ 54 w 151"/>
                <a:gd name="T27" fmla="*/ 87 h 90"/>
                <a:gd name="T28" fmla="*/ 61 w 151"/>
                <a:gd name="T29" fmla="*/ 89 h 90"/>
                <a:gd name="T30" fmla="*/ 68 w 151"/>
                <a:gd name="T31" fmla="*/ 90 h 90"/>
                <a:gd name="T32" fmla="*/ 76 w 151"/>
                <a:gd name="T33" fmla="*/ 90 h 90"/>
                <a:gd name="T34" fmla="*/ 83 w 151"/>
                <a:gd name="T35" fmla="*/ 90 h 90"/>
                <a:gd name="T36" fmla="*/ 90 w 151"/>
                <a:gd name="T37" fmla="*/ 89 h 90"/>
                <a:gd name="T38" fmla="*/ 96 w 151"/>
                <a:gd name="T39" fmla="*/ 87 h 90"/>
                <a:gd name="T40" fmla="*/ 103 w 151"/>
                <a:gd name="T41" fmla="*/ 83 h 90"/>
                <a:gd name="T42" fmla="*/ 109 w 151"/>
                <a:gd name="T43" fmla="*/ 80 h 90"/>
                <a:gd name="T44" fmla="*/ 116 w 151"/>
                <a:gd name="T45" fmla="*/ 76 h 90"/>
                <a:gd name="T46" fmla="*/ 121 w 151"/>
                <a:gd name="T47" fmla="*/ 71 h 90"/>
                <a:gd name="T48" fmla="*/ 127 w 151"/>
                <a:gd name="T49" fmla="*/ 65 h 90"/>
                <a:gd name="T50" fmla="*/ 131 w 151"/>
                <a:gd name="T51" fmla="*/ 60 h 90"/>
                <a:gd name="T52" fmla="*/ 137 w 151"/>
                <a:gd name="T53" fmla="*/ 53 h 90"/>
                <a:gd name="T54" fmla="*/ 140 w 151"/>
                <a:gd name="T55" fmla="*/ 45 h 90"/>
                <a:gd name="T56" fmla="*/ 144 w 151"/>
                <a:gd name="T57" fmla="*/ 37 h 90"/>
                <a:gd name="T58" fmla="*/ 147 w 151"/>
                <a:gd name="T59" fmla="*/ 29 h 90"/>
                <a:gd name="T60" fmla="*/ 150 w 151"/>
                <a:gd name="T61" fmla="*/ 20 h 90"/>
                <a:gd name="T62" fmla="*/ 151 w 151"/>
                <a:gd name="T63" fmla="*/ 10 h 90"/>
                <a:gd name="T64" fmla="*/ 151 w 151"/>
                <a:gd name="T65" fmla="*/ 0 h 90"/>
                <a:gd name="T66" fmla="*/ 0 w 151"/>
                <a:gd name="T67" fmla="*/ 0 h 90"/>
                <a:gd name="T68" fmla="*/ 0 w 151"/>
                <a:gd name="T69" fmla="*/ 14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51" h="90">
                  <a:moveTo>
                    <a:pt x="0" y="14"/>
                  </a:moveTo>
                  <a:lnTo>
                    <a:pt x="0" y="22"/>
                  </a:lnTo>
                  <a:lnTo>
                    <a:pt x="2" y="29"/>
                  </a:lnTo>
                  <a:lnTo>
                    <a:pt x="4" y="37"/>
                  </a:lnTo>
                  <a:lnTo>
                    <a:pt x="6" y="44"/>
                  </a:lnTo>
                  <a:lnTo>
                    <a:pt x="9" y="50"/>
                  </a:lnTo>
                  <a:lnTo>
                    <a:pt x="14" y="56"/>
                  </a:lnTo>
                  <a:lnTo>
                    <a:pt x="18" y="62"/>
                  </a:lnTo>
                  <a:lnTo>
                    <a:pt x="23" y="67"/>
                  </a:lnTo>
                  <a:lnTo>
                    <a:pt x="29" y="72"/>
                  </a:lnTo>
                  <a:lnTo>
                    <a:pt x="34" y="76"/>
                  </a:lnTo>
                  <a:lnTo>
                    <a:pt x="40" y="81"/>
                  </a:lnTo>
                  <a:lnTo>
                    <a:pt x="47" y="84"/>
                  </a:lnTo>
                  <a:lnTo>
                    <a:pt x="54" y="87"/>
                  </a:lnTo>
                  <a:lnTo>
                    <a:pt x="61" y="89"/>
                  </a:lnTo>
                  <a:lnTo>
                    <a:pt x="68" y="90"/>
                  </a:lnTo>
                  <a:lnTo>
                    <a:pt x="76" y="90"/>
                  </a:lnTo>
                  <a:lnTo>
                    <a:pt x="83" y="90"/>
                  </a:lnTo>
                  <a:lnTo>
                    <a:pt x="90" y="89"/>
                  </a:lnTo>
                  <a:lnTo>
                    <a:pt x="96" y="87"/>
                  </a:lnTo>
                  <a:lnTo>
                    <a:pt x="103" y="83"/>
                  </a:lnTo>
                  <a:lnTo>
                    <a:pt x="109" y="80"/>
                  </a:lnTo>
                  <a:lnTo>
                    <a:pt x="116" y="76"/>
                  </a:lnTo>
                  <a:lnTo>
                    <a:pt x="121" y="71"/>
                  </a:lnTo>
                  <a:lnTo>
                    <a:pt x="127" y="65"/>
                  </a:lnTo>
                  <a:lnTo>
                    <a:pt x="131" y="60"/>
                  </a:lnTo>
                  <a:lnTo>
                    <a:pt x="137" y="53"/>
                  </a:lnTo>
                  <a:lnTo>
                    <a:pt x="140" y="45"/>
                  </a:lnTo>
                  <a:lnTo>
                    <a:pt x="144" y="37"/>
                  </a:lnTo>
                  <a:lnTo>
                    <a:pt x="147" y="29"/>
                  </a:lnTo>
                  <a:lnTo>
                    <a:pt x="150" y="20"/>
                  </a:lnTo>
                  <a:lnTo>
                    <a:pt x="151" y="10"/>
                  </a:lnTo>
                  <a:lnTo>
                    <a:pt x="151" y="0"/>
                  </a:lnTo>
                  <a:lnTo>
                    <a:pt x="0" y="0"/>
                  </a:lnTo>
                  <a:lnTo>
                    <a:pt x="0"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Rectangle 4607"/>
            <p:cNvSpPr>
              <a:spLocks noChangeArrowheads="1"/>
            </p:cNvSpPr>
            <p:nvPr/>
          </p:nvSpPr>
          <p:spPr bwMode="auto">
            <a:xfrm>
              <a:off x="7258050" y="4837113"/>
              <a:ext cx="47625"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8" name="TextBox 17"/>
          <p:cNvSpPr txBox="1"/>
          <p:nvPr/>
        </p:nvSpPr>
        <p:spPr>
          <a:xfrm>
            <a:off x="826809" y="589490"/>
            <a:ext cx="2971134" cy="615553"/>
          </a:xfrm>
          <a:prstGeom prst="rect">
            <a:avLst/>
          </a:prstGeom>
          <a:noFill/>
        </p:spPr>
        <p:txBody>
          <a:bodyPr wrap="none" lIns="0" tIns="0" rIns="0" bIns="0" rtlCol="0" anchor="ctr">
            <a:spAutoFit/>
          </a:bodyPr>
          <a:lstStyle/>
          <a:p>
            <a:r>
              <a:rPr lang="cy-GB" sz="4000">
                <a:solidFill>
                  <a:schemeClr val="bg1"/>
                </a:solidFill>
                <a:latin typeface="Segoe UI Semibold"/>
                <a:ea typeface="Segoe UI Black"/>
                <a:cs typeface="Segoe UI Semibold"/>
              </a:rPr>
              <a:t>Competitive </a:t>
            </a:r>
            <a:endParaRPr lang="en-US" sz="4000" dirty="0">
              <a:solidFill>
                <a:schemeClr val="bg1"/>
              </a:solidFill>
              <a:latin typeface="Segoe UI Semibold" panose="020B0702040204020203" pitchFamily="34" charset="0"/>
              <a:ea typeface="Segoe UI Black" panose="020B0A02040204020203" pitchFamily="34" charset="0"/>
              <a:cs typeface="Segoe UI Semibold" panose="020B0702040204020203" pitchFamily="34" charset="0"/>
            </a:endParaRPr>
          </a:p>
        </p:txBody>
      </p:sp>
      <p:sp>
        <p:nvSpPr>
          <p:cNvPr id="19" name="TextBox 18"/>
          <p:cNvSpPr txBox="1"/>
          <p:nvPr/>
        </p:nvSpPr>
        <p:spPr>
          <a:xfrm>
            <a:off x="47734" y="4068476"/>
            <a:ext cx="4928844" cy="1962076"/>
          </a:xfrm>
          <a:prstGeom prst="rect">
            <a:avLst/>
          </a:prstGeom>
        </p:spPr>
        <p:txBody>
          <a:bodyPr vert="horz" wrap="square" lIns="0" tIns="0" rIns="0" bIns="0" rtlCol="0" anchor="t">
            <a:spAutoFit/>
          </a:bodyPr>
          <a:lstStyle>
            <a:defPPr>
              <a:defRPr lang="en-US"/>
            </a:defPPr>
            <a:lvl1pPr indent="0" rtl="1">
              <a:lnSpc>
                <a:spcPts val="1700"/>
              </a:lnSpc>
              <a:spcBef>
                <a:spcPts val="0"/>
              </a:spcBef>
              <a:buFont typeface="Arial" panose="020B0604020202020204" pitchFamily="34" charset="0"/>
              <a:buNone/>
              <a:defRPr sz="1100">
                <a:solidFill>
                  <a:srgbClr val="B0F7F4"/>
                </a:solidFill>
                <a:latin typeface="Segoe UI" panose="020B0502040204020203" pitchFamily="34" charset="0"/>
                <a:cs typeface="Segoe UI" panose="020B0502040204020203" pitchFamily="34" charset="0"/>
              </a:defRPr>
            </a:lvl1pPr>
            <a:lvl2pPr marL="234000" indent="-234000">
              <a:lnSpc>
                <a:spcPct val="90000"/>
              </a:lnSpc>
              <a:spcBef>
                <a:spcPts val="600"/>
              </a:spcBef>
              <a:buFont typeface="Arial" panose="020B0604020202020204" pitchFamily="34" charset="0"/>
              <a:buChar char="•"/>
              <a:defRPr sz="1100"/>
            </a:lvl2pPr>
            <a:lvl3pPr marL="234000" indent="-234000">
              <a:lnSpc>
                <a:spcPct val="90000"/>
              </a:lnSpc>
              <a:spcBef>
                <a:spcPts val="600"/>
              </a:spcBef>
              <a:buFont typeface="Arial" panose="020B0604020202020204" pitchFamily="34" charset="0"/>
              <a:buChar char="•"/>
              <a:defRPr sz="1100"/>
            </a:lvl3pPr>
            <a:lvl4pPr marL="234000" indent="-234000">
              <a:lnSpc>
                <a:spcPct val="90000"/>
              </a:lnSpc>
              <a:spcBef>
                <a:spcPts val="600"/>
              </a:spcBef>
              <a:buFont typeface="Arial" panose="020B0604020202020204" pitchFamily="34" charset="0"/>
              <a:buChar char="•"/>
              <a:defRPr sz="1100"/>
            </a:lvl4pPr>
            <a:lvl5pPr marL="234000" indent="-234000">
              <a:lnSpc>
                <a:spcPct val="90000"/>
              </a:lnSpc>
              <a:spcBef>
                <a:spcPts val="600"/>
              </a:spcBef>
              <a:buFont typeface="Arial" panose="020B0604020202020204" pitchFamily="34" charset="0"/>
              <a:buChar char="•"/>
              <a:defRPr sz="1100"/>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en-US" sz="1600" dirty="0">
                <a:latin typeface="Segoe UI"/>
                <a:cs typeface="Segoe UI"/>
              </a:rPr>
              <a:t>A : No.6 seems to get more accuracy but not every single time</a:t>
            </a:r>
          </a:p>
          <a:p>
            <a:endParaRPr lang="en-US" sz="1600" dirty="0">
              <a:latin typeface="Segoe UI"/>
              <a:cs typeface="Segoe UI"/>
            </a:endParaRPr>
          </a:p>
          <a:p>
            <a:r>
              <a:rPr lang="en-US" sz="1600" dirty="0"/>
              <a:t>B :  No. 7 scores 82% but, is stable than the one algorithm proposed in 6.</a:t>
            </a:r>
          </a:p>
          <a:p>
            <a:endParaRPr lang="en-US" sz="1600" dirty="0"/>
          </a:p>
          <a:p>
            <a:r>
              <a:rPr lang="en-US" sz="1600" dirty="0"/>
              <a:t>C:  We placed Our project- NAAS between iris and RFID attendance system. Since it less accurate than iris but more accurate and secure than RFIDS</a:t>
            </a:r>
          </a:p>
        </p:txBody>
      </p:sp>
      <p:sp>
        <p:nvSpPr>
          <p:cNvPr id="69" name="TextBox 68"/>
          <p:cNvSpPr txBox="1"/>
          <p:nvPr/>
        </p:nvSpPr>
        <p:spPr>
          <a:xfrm>
            <a:off x="1141867" y="1247291"/>
            <a:ext cx="1691169" cy="553998"/>
          </a:xfrm>
          <a:prstGeom prst="rect">
            <a:avLst/>
          </a:prstGeom>
          <a:noFill/>
        </p:spPr>
        <p:txBody>
          <a:bodyPr wrap="none" lIns="0" tIns="0" rIns="0" bIns="0" rtlCol="0" anchor="ctr">
            <a:spAutoFit/>
          </a:bodyPr>
          <a:lstStyle/>
          <a:p>
            <a:r>
              <a:rPr lang="cy-GB" sz="3600">
                <a:solidFill>
                  <a:schemeClr val="bg1"/>
                </a:solidFill>
                <a:latin typeface="Segoe UI Semibold"/>
                <a:ea typeface="Segoe UI Black"/>
                <a:cs typeface="Segoe UI Semibold"/>
              </a:rPr>
              <a:t>Analysis</a:t>
            </a:r>
            <a:endParaRPr lang="en-US" sz="3600" dirty="0">
              <a:solidFill>
                <a:schemeClr val="bg1"/>
              </a:solidFill>
              <a:ea typeface="Calibri"/>
              <a:cs typeface="Calibri"/>
            </a:endParaRPr>
          </a:p>
        </p:txBody>
      </p:sp>
      <p:sp>
        <p:nvSpPr>
          <p:cNvPr id="2" name="TextBox 1">
            <a:extLst>
              <a:ext uri="{FF2B5EF4-FFF2-40B4-BE49-F238E27FC236}">
                <a16:creationId xmlns:a16="http://schemas.microsoft.com/office/drawing/2014/main" id="{B1D36CFF-A69E-A567-AD61-8DFE0C2C46BE}"/>
              </a:ext>
            </a:extLst>
          </p:cNvPr>
          <p:cNvSpPr txBox="1"/>
          <p:nvPr/>
        </p:nvSpPr>
        <p:spPr>
          <a:xfrm>
            <a:off x="517100" y="2738621"/>
            <a:ext cx="4308230" cy="400110"/>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i="1" dirty="0">
                <a:solidFill>
                  <a:schemeClr val="bg1"/>
                </a:solidFill>
                <a:ea typeface="Calibri"/>
                <a:cs typeface="Calibri"/>
              </a:rPr>
              <a:t>   (accuracy in terms of algorithms)</a:t>
            </a:r>
          </a:p>
        </p:txBody>
      </p:sp>
      <p:sp>
        <p:nvSpPr>
          <p:cNvPr id="3" name="TextBox 2">
            <a:extLst>
              <a:ext uri="{FF2B5EF4-FFF2-40B4-BE49-F238E27FC236}">
                <a16:creationId xmlns:a16="http://schemas.microsoft.com/office/drawing/2014/main" id="{FDA783DB-11BB-9CBA-82A1-3A7DC9D6BAFB}"/>
              </a:ext>
            </a:extLst>
          </p:cNvPr>
          <p:cNvSpPr txBox="1"/>
          <p:nvPr/>
        </p:nvSpPr>
        <p:spPr>
          <a:xfrm>
            <a:off x="9674352" y="4272769"/>
            <a:ext cx="594041" cy="369332"/>
          </a:xfrm>
          <a:prstGeom prst="rect">
            <a:avLst/>
          </a:prstGeom>
          <a:noFill/>
        </p:spPr>
        <p:txBody>
          <a:bodyPr wrap="square" rtlCol="0">
            <a:spAutoFit/>
          </a:bodyPr>
          <a:lstStyle/>
          <a:p>
            <a:r>
              <a:rPr lang="en-KR">
                <a:solidFill>
                  <a:schemeClr val="bg1"/>
                </a:solidFill>
              </a:rPr>
              <a:t>82%</a:t>
            </a:r>
          </a:p>
        </p:txBody>
      </p:sp>
      <p:sp>
        <p:nvSpPr>
          <p:cNvPr id="4" name="TextBox 3">
            <a:extLst>
              <a:ext uri="{FF2B5EF4-FFF2-40B4-BE49-F238E27FC236}">
                <a16:creationId xmlns:a16="http://schemas.microsoft.com/office/drawing/2014/main" id="{A4762E13-F910-EFF7-FC3E-4DBC57BE734C}"/>
              </a:ext>
            </a:extLst>
          </p:cNvPr>
          <p:cNvSpPr txBox="1"/>
          <p:nvPr/>
        </p:nvSpPr>
        <p:spPr>
          <a:xfrm>
            <a:off x="9171431" y="4931371"/>
            <a:ext cx="1371593" cy="369332"/>
          </a:xfrm>
          <a:prstGeom prst="rect">
            <a:avLst/>
          </a:prstGeom>
          <a:noFill/>
        </p:spPr>
        <p:txBody>
          <a:bodyPr wrap="square" rtlCol="0">
            <a:spAutoFit/>
          </a:bodyPr>
          <a:lstStyle/>
          <a:p>
            <a:r>
              <a:rPr lang="en-KR" dirty="0">
                <a:solidFill>
                  <a:schemeClr val="bg1"/>
                </a:solidFill>
              </a:rPr>
              <a:t>70-90%</a:t>
            </a:r>
          </a:p>
        </p:txBody>
      </p:sp>
    </p:spTree>
    <p:extLst>
      <p:ext uri="{BB962C8B-B14F-4D97-AF65-F5344CB8AC3E}">
        <p14:creationId xmlns:p14="http://schemas.microsoft.com/office/powerpoint/2010/main" val="424848921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5"/>
          <p:cNvSpPr>
            <a:spLocks noChangeArrowheads="1"/>
          </p:cNvSpPr>
          <p:nvPr/>
        </p:nvSpPr>
        <p:spPr bwMode="auto">
          <a:xfrm>
            <a:off x="-30454" y="19400"/>
            <a:ext cx="12222454" cy="7129515"/>
          </a:xfrm>
          <a:prstGeom prst="rect">
            <a:avLst/>
          </a:prstGeom>
          <a:gradFill flip="none" rotWithShape="1">
            <a:gsLst>
              <a:gs pos="36000">
                <a:srgbClr val="09192F"/>
              </a:gs>
              <a:gs pos="100000">
                <a:srgbClr val="125680"/>
              </a:gs>
              <a:gs pos="0">
                <a:srgbClr val="070C1E"/>
              </a:gs>
            </a:gsLst>
            <a:lin ang="5400000" scaled="1"/>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4" name="TextBox 43"/>
          <p:cNvSpPr txBox="1"/>
          <p:nvPr/>
        </p:nvSpPr>
        <p:spPr>
          <a:xfrm>
            <a:off x="96559" y="367240"/>
            <a:ext cx="4513736" cy="615553"/>
          </a:xfrm>
          <a:prstGeom prst="rect">
            <a:avLst/>
          </a:prstGeom>
          <a:noFill/>
        </p:spPr>
        <p:txBody>
          <a:bodyPr wrap="none" lIns="0" tIns="0" rIns="0" bIns="0" rtlCol="0" anchor="ctr">
            <a:spAutoFit/>
          </a:bodyPr>
          <a:lstStyle/>
          <a:p>
            <a:r>
              <a:rPr lang="cy-GB" sz="4000" u="sng">
                <a:solidFill>
                  <a:schemeClr val="bg1"/>
                </a:solidFill>
                <a:latin typeface="Segoe UI Semibold"/>
                <a:ea typeface="Segoe UI Black"/>
                <a:cs typeface="Segoe UI Semibold"/>
              </a:rPr>
              <a:t>Things to Improve :</a:t>
            </a:r>
          </a:p>
        </p:txBody>
      </p:sp>
      <p:sp>
        <p:nvSpPr>
          <p:cNvPr id="74" name="Freeform 7"/>
          <p:cNvSpPr>
            <a:spLocks/>
          </p:cNvSpPr>
          <p:nvPr/>
        </p:nvSpPr>
        <p:spPr bwMode="auto">
          <a:xfrm>
            <a:off x="10781752" y="5001347"/>
            <a:ext cx="2995886" cy="1489199"/>
          </a:xfrm>
          <a:custGeom>
            <a:avLst/>
            <a:gdLst>
              <a:gd name="T0" fmla="*/ 0 w 2227"/>
              <a:gd name="T1" fmla="*/ 1107 h 1107"/>
              <a:gd name="T2" fmla="*/ 2227 w 2227"/>
              <a:gd name="T3" fmla="*/ 1107 h 1107"/>
              <a:gd name="T4" fmla="*/ 1121 w 2227"/>
              <a:gd name="T5" fmla="*/ 0 h 1107"/>
              <a:gd name="T6" fmla="*/ 0 w 2227"/>
              <a:gd name="T7" fmla="*/ 1107 h 1107"/>
            </a:gdLst>
            <a:ahLst/>
            <a:cxnLst>
              <a:cxn ang="0">
                <a:pos x="T0" y="T1"/>
              </a:cxn>
              <a:cxn ang="0">
                <a:pos x="T2" y="T3"/>
              </a:cxn>
              <a:cxn ang="0">
                <a:pos x="T4" y="T5"/>
              </a:cxn>
              <a:cxn ang="0">
                <a:pos x="T6" y="T7"/>
              </a:cxn>
            </a:cxnLst>
            <a:rect l="0" t="0" r="r" b="b"/>
            <a:pathLst>
              <a:path w="2227" h="1107">
                <a:moveTo>
                  <a:pt x="0" y="1107"/>
                </a:moveTo>
                <a:lnTo>
                  <a:pt x="2227" y="1107"/>
                </a:lnTo>
                <a:lnTo>
                  <a:pt x="1121" y="0"/>
                </a:lnTo>
                <a:lnTo>
                  <a:pt x="0" y="1107"/>
                </a:lnTo>
                <a:close/>
              </a:path>
            </a:pathLst>
          </a:custGeom>
          <a:gradFill flip="none" rotWithShape="1">
            <a:gsLst>
              <a:gs pos="43000">
                <a:srgbClr val="09192F">
                  <a:alpha val="73000"/>
                </a:srgbClr>
              </a:gs>
              <a:gs pos="100000">
                <a:srgbClr val="125680"/>
              </a:gs>
              <a:gs pos="0">
                <a:srgbClr val="070C1E"/>
              </a:gs>
            </a:gsLst>
            <a:lin ang="5400000" scaled="1"/>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5" name="Freeform 8"/>
          <p:cNvSpPr>
            <a:spLocks/>
          </p:cNvSpPr>
          <p:nvPr/>
        </p:nvSpPr>
        <p:spPr bwMode="auto">
          <a:xfrm>
            <a:off x="10389894" y="5908050"/>
            <a:ext cx="1173064" cy="582496"/>
          </a:xfrm>
          <a:custGeom>
            <a:avLst/>
            <a:gdLst>
              <a:gd name="T0" fmla="*/ 0 w 872"/>
              <a:gd name="T1" fmla="*/ 433 h 433"/>
              <a:gd name="T2" fmla="*/ 872 w 872"/>
              <a:gd name="T3" fmla="*/ 433 h 433"/>
              <a:gd name="T4" fmla="*/ 440 w 872"/>
              <a:gd name="T5" fmla="*/ 0 h 433"/>
              <a:gd name="T6" fmla="*/ 0 w 872"/>
              <a:gd name="T7" fmla="*/ 433 h 433"/>
            </a:gdLst>
            <a:ahLst/>
            <a:cxnLst>
              <a:cxn ang="0">
                <a:pos x="T0" y="T1"/>
              </a:cxn>
              <a:cxn ang="0">
                <a:pos x="T2" y="T3"/>
              </a:cxn>
              <a:cxn ang="0">
                <a:pos x="T4" y="T5"/>
              </a:cxn>
              <a:cxn ang="0">
                <a:pos x="T6" y="T7"/>
              </a:cxn>
            </a:cxnLst>
            <a:rect l="0" t="0" r="r" b="b"/>
            <a:pathLst>
              <a:path w="872" h="433">
                <a:moveTo>
                  <a:pt x="0" y="433"/>
                </a:moveTo>
                <a:lnTo>
                  <a:pt x="872" y="433"/>
                </a:lnTo>
                <a:lnTo>
                  <a:pt x="440" y="0"/>
                </a:lnTo>
                <a:lnTo>
                  <a:pt x="0" y="433"/>
                </a:lnTo>
                <a:close/>
              </a:path>
            </a:pathLst>
          </a:custGeom>
          <a:gradFill flip="none" rotWithShape="1">
            <a:gsLst>
              <a:gs pos="43000">
                <a:srgbClr val="09192F">
                  <a:alpha val="73000"/>
                </a:srgbClr>
              </a:gs>
              <a:gs pos="100000">
                <a:srgbClr val="125680"/>
              </a:gs>
              <a:gs pos="0">
                <a:srgbClr val="070C1E"/>
              </a:gs>
            </a:gsLst>
            <a:lin ang="5400000" scaled="1"/>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7" name="Freeform 13"/>
          <p:cNvSpPr>
            <a:spLocks/>
          </p:cNvSpPr>
          <p:nvPr/>
        </p:nvSpPr>
        <p:spPr bwMode="auto">
          <a:xfrm>
            <a:off x="11273234" y="5886637"/>
            <a:ext cx="1215122" cy="603909"/>
          </a:xfrm>
          <a:custGeom>
            <a:avLst/>
            <a:gdLst>
              <a:gd name="T0" fmla="*/ 0 w 499"/>
              <a:gd name="T1" fmla="*/ 248 h 248"/>
              <a:gd name="T2" fmla="*/ 499 w 499"/>
              <a:gd name="T3" fmla="*/ 248 h 248"/>
              <a:gd name="T4" fmla="*/ 250 w 499"/>
              <a:gd name="T5" fmla="*/ 0 h 248"/>
              <a:gd name="T6" fmla="*/ 0 w 499"/>
              <a:gd name="T7" fmla="*/ 248 h 248"/>
            </a:gdLst>
            <a:ahLst/>
            <a:cxnLst>
              <a:cxn ang="0">
                <a:pos x="T0" y="T1"/>
              </a:cxn>
              <a:cxn ang="0">
                <a:pos x="T2" y="T3"/>
              </a:cxn>
              <a:cxn ang="0">
                <a:pos x="T4" y="T5"/>
              </a:cxn>
              <a:cxn ang="0">
                <a:pos x="T6" y="T7"/>
              </a:cxn>
            </a:cxnLst>
            <a:rect l="0" t="0" r="r" b="b"/>
            <a:pathLst>
              <a:path w="499" h="248">
                <a:moveTo>
                  <a:pt x="0" y="248"/>
                </a:moveTo>
                <a:lnTo>
                  <a:pt x="499" y="248"/>
                </a:lnTo>
                <a:lnTo>
                  <a:pt x="250" y="0"/>
                </a:lnTo>
                <a:lnTo>
                  <a:pt x="0" y="248"/>
                </a:lnTo>
                <a:close/>
              </a:path>
            </a:pathLst>
          </a:custGeom>
          <a:solidFill>
            <a:srgbClr val="0C152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8" name="Freeform 14"/>
          <p:cNvSpPr>
            <a:spLocks/>
          </p:cNvSpPr>
          <p:nvPr/>
        </p:nvSpPr>
        <p:spPr bwMode="auto">
          <a:xfrm>
            <a:off x="10211567" y="6236293"/>
            <a:ext cx="511197" cy="254253"/>
          </a:xfrm>
          <a:custGeom>
            <a:avLst/>
            <a:gdLst>
              <a:gd name="T0" fmla="*/ 0 w 380"/>
              <a:gd name="T1" fmla="*/ 189 h 189"/>
              <a:gd name="T2" fmla="*/ 380 w 380"/>
              <a:gd name="T3" fmla="*/ 189 h 189"/>
              <a:gd name="T4" fmla="*/ 191 w 380"/>
              <a:gd name="T5" fmla="*/ 0 h 189"/>
              <a:gd name="T6" fmla="*/ 0 w 380"/>
              <a:gd name="T7" fmla="*/ 189 h 189"/>
            </a:gdLst>
            <a:ahLst/>
            <a:cxnLst>
              <a:cxn ang="0">
                <a:pos x="T0" y="T1"/>
              </a:cxn>
              <a:cxn ang="0">
                <a:pos x="T2" y="T3"/>
              </a:cxn>
              <a:cxn ang="0">
                <a:pos x="T4" y="T5"/>
              </a:cxn>
              <a:cxn ang="0">
                <a:pos x="T6" y="T7"/>
              </a:cxn>
            </a:cxnLst>
            <a:rect l="0" t="0" r="r" b="b"/>
            <a:pathLst>
              <a:path w="380" h="189">
                <a:moveTo>
                  <a:pt x="0" y="189"/>
                </a:moveTo>
                <a:lnTo>
                  <a:pt x="380" y="189"/>
                </a:lnTo>
                <a:lnTo>
                  <a:pt x="191" y="0"/>
                </a:lnTo>
                <a:lnTo>
                  <a:pt x="0" y="189"/>
                </a:lnTo>
                <a:close/>
              </a:path>
            </a:pathLst>
          </a:custGeom>
          <a:solidFill>
            <a:srgbClr val="0C152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0" name="Freeform 51"/>
          <p:cNvSpPr>
            <a:spLocks/>
          </p:cNvSpPr>
          <p:nvPr/>
        </p:nvSpPr>
        <p:spPr bwMode="auto">
          <a:xfrm>
            <a:off x="1085359" y="6490908"/>
            <a:ext cx="1304130" cy="647700"/>
          </a:xfrm>
          <a:custGeom>
            <a:avLst/>
            <a:gdLst>
              <a:gd name="T0" fmla="*/ 0 w 747"/>
              <a:gd name="T1" fmla="*/ 0 h 371"/>
              <a:gd name="T2" fmla="*/ 747 w 747"/>
              <a:gd name="T3" fmla="*/ 0 h 371"/>
              <a:gd name="T4" fmla="*/ 376 w 747"/>
              <a:gd name="T5" fmla="*/ 371 h 371"/>
              <a:gd name="T6" fmla="*/ 0 w 747"/>
              <a:gd name="T7" fmla="*/ 0 h 371"/>
            </a:gdLst>
            <a:ahLst/>
            <a:cxnLst>
              <a:cxn ang="0">
                <a:pos x="T0" y="T1"/>
              </a:cxn>
              <a:cxn ang="0">
                <a:pos x="T2" y="T3"/>
              </a:cxn>
              <a:cxn ang="0">
                <a:pos x="T4" y="T5"/>
              </a:cxn>
              <a:cxn ang="0">
                <a:pos x="T6" y="T7"/>
              </a:cxn>
            </a:cxnLst>
            <a:rect l="0" t="0" r="r" b="b"/>
            <a:pathLst>
              <a:path w="747" h="371">
                <a:moveTo>
                  <a:pt x="0" y="0"/>
                </a:moveTo>
                <a:lnTo>
                  <a:pt x="747" y="0"/>
                </a:lnTo>
                <a:lnTo>
                  <a:pt x="376" y="371"/>
                </a:lnTo>
                <a:lnTo>
                  <a:pt x="0" y="0"/>
                </a:lnTo>
                <a:close/>
              </a:path>
            </a:pathLst>
          </a:custGeom>
          <a:gradFill flip="none" rotWithShape="1">
            <a:gsLst>
              <a:gs pos="100000">
                <a:srgbClr val="B0F7F4">
                  <a:alpha val="20000"/>
                </a:srgbClr>
              </a:gs>
              <a:gs pos="22000">
                <a:srgbClr val="B0F7F4">
                  <a:alpha val="0"/>
                </a:srgbClr>
              </a:gs>
            </a:gsLst>
            <a:lin ang="16200000" scaled="1"/>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1" name="Freeform 51"/>
          <p:cNvSpPr>
            <a:spLocks/>
          </p:cNvSpPr>
          <p:nvPr/>
        </p:nvSpPr>
        <p:spPr bwMode="auto">
          <a:xfrm>
            <a:off x="10520252" y="6490908"/>
            <a:ext cx="700070" cy="347692"/>
          </a:xfrm>
          <a:custGeom>
            <a:avLst/>
            <a:gdLst>
              <a:gd name="T0" fmla="*/ 0 w 747"/>
              <a:gd name="T1" fmla="*/ 0 h 371"/>
              <a:gd name="T2" fmla="*/ 747 w 747"/>
              <a:gd name="T3" fmla="*/ 0 h 371"/>
              <a:gd name="T4" fmla="*/ 376 w 747"/>
              <a:gd name="T5" fmla="*/ 371 h 371"/>
              <a:gd name="T6" fmla="*/ 0 w 747"/>
              <a:gd name="T7" fmla="*/ 0 h 371"/>
            </a:gdLst>
            <a:ahLst/>
            <a:cxnLst>
              <a:cxn ang="0">
                <a:pos x="T0" y="T1"/>
              </a:cxn>
              <a:cxn ang="0">
                <a:pos x="T2" y="T3"/>
              </a:cxn>
              <a:cxn ang="0">
                <a:pos x="T4" y="T5"/>
              </a:cxn>
              <a:cxn ang="0">
                <a:pos x="T6" y="T7"/>
              </a:cxn>
            </a:cxnLst>
            <a:rect l="0" t="0" r="r" b="b"/>
            <a:pathLst>
              <a:path w="747" h="371">
                <a:moveTo>
                  <a:pt x="0" y="0"/>
                </a:moveTo>
                <a:lnTo>
                  <a:pt x="747" y="0"/>
                </a:lnTo>
                <a:lnTo>
                  <a:pt x="376" y="371"/>
                </a:lnTo>
                <a:lnTo>
                  <a:pt x="0" y="0"/>
                </a:lnTo>
                <a:close/>
              </a:path>
            </a:pathLst>
          </a:custGeom>
          <a:gradFill flip="none" rotWithShape="1">
            <a:gsLst>
              <a:gs pos="100000">
                <a:srgbClr val="B0F7F4">
                  <a:alpha val="20000"/>
                </a:srgbClr>
              </a:gs>
              <a:gs pos="22000">
                <a:srgbClr val="B0F7F4">
                  <a:alpha val="0"/>
                </a:srgbClr>
              </a:gs>
            </a:gsLst>
            <a:lin ang="16200000" scaled="1"/>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2" name="Freeform 51"/>
          <p:cNvSpPr>
            <a:spLocks/>
          </p:cNvSpPr>
          <p:nvPr/>
        </p:nvSpPr>
        <p:spPr bwMode="auto">
          <a:xfrm>
            <a:off x="11360415" y="6490908"/>
            <a:ext cx="536540" cy="266474"/>
          </a:xfrm>
          <a:custGeom>
            <a:avLst/>
            <a:gdLst>
              <a:gd name="T0" fmla="*/ 0 w 747"/>
              <a:gd name="T1" fmla="*/ 0 h 371"/>
              <a:gd name="T2" fmla="*/ 747 w 747"/>
              <a:gd name="T3" fmla="*/ 0 h 371"/>
              <a:gd name="T4" fmla="*/ 376 w 747"/>
              <a:gd name="T5" fmla="*/ 371 h 371"/>
              <a:gd name="T6" fmla="*/ 0 w 747"/>
              <a:gd name="T7" fmla="*/ 0 h 371"/>
            </a:gdLst>
            <a:ahLst/>
            <a:cxnLst>
              <a:cxn ang="0">
                <a:pos x="T0" y="T1"/>
              </a:cxn>
              <a:cxn ang="0">
                <a:pos x="T2" y="T3"/>
              </a:cxn>
              <a:cxn ang="0">
                <a:pos x="T4" y="T5"/>
              </a:cxn>
              <a:cxn ang="0">
                <a:pos x="T6" y="T7"/>
              </a:cxn>
            </a:cxnLst>
            <a:rect l="0" t="0" r="r" b="b"/>
            <a:pathLst>
              <a:path w="747" h="371">
                <a:moveTo>
                  <a:pt x="0" y="0"/>
                </a:moveTo>
                <a:lnTo>
                  <a:pt x="747" y="0"/>
                </a:lnTo>
                <a:lnTo>
                  <a:pt x="376" y="371"/>
                </a:lnTo>
                <a:lnTo>
                  <a:pt x="0" y="0"/>
                </a:lnTo>
                <a:close/>
              </a:path>
            </a:pathLst>
          </a:custGeom>
          <a:gradFill flip="none" rotWithShape="1">
            <a:gsLst>
              <a:gs pos="100000">
                <a:srgbClr val="B0F7F4">
                  <a:alpha val="20000"/>
                </a:srgbClr>
              </a:gs>
              <a:gs pos="22000">
                <a:srgbClr val="B0F7F4">
                  <a:alpha val="0"/>
                </a:srgbClr>
              </a:gs>
            </a:gsLst>
            <a:lin ang="16200000" scaled="1"/>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 name="Freeform 5"/>
          <p:cNvSpPr>
            <a:spLocks/>
          </p:cNvSpPr>
          <p:nvPr/>
        </p:nvSpPr>
        <p:spPr bwMode="auto">
          <a:xfrm>
            <a:off x="2968542" y="3343357"/>
            <a:ext cx="1100869" cy="803149"/>
          </a:xfrm>
          <a:custGeom>
            <a:avLst/>
            <a:gdLst>
              <a:gd name="T0" fmla="*/ 478 w 954"/>
              <a:gd name="T1" fmla="*/ 279 h 696"/>
              <a:gd name="T2" fmla="*/ 0 w 954"/>
              <a:gd name="T3" fmla="*/ 0 h 696"/>
              <a:gd name="T4" fmla="*/ 0 w 954"/>
              <a:gd name="T5" fmla="*/ 348 h 696"/>
              <a:gd name="T6" fmla="*/ 0 w 954"/>
              <a:gd name="T7" fmla="*/ 696 h 696"/>
              <a:gd name="T8" fmla="*/ 478 w 954"/>
              <a:gd name="T9" fmla="*/ 414 h 696"/>
              <a:gd name="T10" fmla="*/ 954 w 954"/>
              <a:gd name="T11" fmla="*/ 558 h 696"/>
              <a:gd name="T12" fmla="*/ 954 w 954"/>
              <a:gd name="T13" fmla="*/ 348 h 696"/>
              <a:gd name="T14" fmla="*/ 954 w 954"/>
              <a:gd name="T15" fmla="*/ 137 h 696"/>
              <a:gd name="T16" fmla="*/ 478 w 954"/>
              <a:gd name="T17" fmla="*/ 279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4" h="696">
                <a:moveTo>
                  <a:pt x="478" y="279"/>
                </a:moveTo>
                <a:lnTo>
                  <a:pt x="0" y="0"/>
                </a:lnTo>
                <a:lnTo>
                  <a:pt x="0" y="348"/>
                </a:lnTo>
                <a:lnTo>
                  <a:pt x="0" y="696"/>
                </a:lnTo>
                <a:lnTo>
                  <a:pt x="478" y="414"/>
                </a:lnTo>
                <a:lnTo>
                  <a:pt x="954" y="558"/>
                </a:lnTo>
                <a:lnTo>
                  <a:pt x="954" y="348"/>
                </a:lnTo>
                <a:lnTo>
                  <a:pt x="954" y="137"/>
                </a:lnTo>
                <a:lnTo>
                  <a:pt x="478" y="279"/>
                </a:lnTo>
                <a:close/>
              </a:path>
            </a:pathLst>
          </a:custGeom>
          <a:gradFill flip="none" rotWithShape="1">
            <a:gsLst>
              <a:gs pos="100000">
                <a:srgbClr val="69AFC0"/>
              </a:gs>
              <a:gs pos="0">
                <a:srgbClr val="125680"/>
              </a:gs>
            </a:gsLst>
            <a:lin ang="0" scaled="1"/>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 name="Freeform 6"/>
          <p:cNvSpPr>
            <a:spLocks/>
          </p:cNvSpPr>
          <p:nvPr/>
        </p:nvSpPr>
        <p:spPr bwMode="auto">
          <a:xfrm>
            <a:off x="3690045" y="3121766"/>
            <a:ext cx="1242239" cy="1245176"/>
          </a:xfrm>
          <a:custGeom>
            <a:avLst/>
            <a:gdLst>
              <a:gd name="T0" fmla="*/ 845 w 845"/>
              <a:gd name="T1" fmla="*/ 424 h 847"/>
              <a:gd name="T2" fmla="*/ 421 w 845"/>
              <a:gd name="T3" fmla="*/ 847 h 847"/>
              <a:gd name="T4" fmla="*/ 0 w 845"/>
              <a:gd name="T5" fmla="*/ 424 h 847"/>
              <a:gd name="T6" fmla="*/ 421 w 845"/>
              <a:gd name="T7" fmla="*/ 0 h 847"/>
              <a:gd name="T8" fmla="*/ 845 w 845"/>
              <a:gd name="T9" fmla="*/ 424 h 847"/>
            </a:gdLst>
            <a:ahLst/>
            <a:cxnLst>
              <a:cxn ang="0">
                <a:pos x="T0" y="T1"/>
              </a:cxn>
              <a:cxn ang="0">
                <a:pos x="T2" y="T3"/>
              </a:cxn>
              <a:cxn ang="0">
                <a:pos x="T4" y="T5"/>
              </a:cxn>
              <a:cxn ang="0">
                <a:pos x="T6" y="T7"/>
              </a:cxn>
              <a:cxn ang="0">
                <a:pos x="T8" y="T9"/>
              </a:cxn>
            </a:cxnLst>
            <a:rect l="0" t="0" r="r" b="b"/>
            <a:pathLst>
              <a:path w="845" h="847">
                <a:moveTo>
                  <a:pt x="845" y="424"/>
                </a:moveTo>
                <a:lnTo>
                  <a:pt x="421" y="847"/>
                </a:lnTo>
                <a:lnTo>
                  <a:pt x="0" y="424"/>
                </a:lnTo>
                <a:lnTo>
                  <a:pt x="421" y="0"/>
                </a:lnTo>
                <a:lnTo>
                  <a:pt x="845" y="424"/>
                </a:lnTo>
                <a:close/>
              </a:path>
            </a:pathLst>
          </a:custGeom>
          <a:gradFill flip="none" rotWithShape="1">
            <a:gsLst>
              <a:gs pos="100000">
                <a:srgbClr val="F6443B"/>
              </a:gs>
              <a:gs pos="0">
                <a:srgbClr val="F9857F"/>
              </a:gs>
            </a:gsLst>
            <a:lin ang="10800000" scaled="1"/>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 name="Freeform 7"/>
          <p:cNvSpPr>
            <a:spLocks/>
          </p:cNvSpPr>
          <p:nvPr/>
        </p:nvSpPr>
        <p:spPr bwMode="auto">
          <a:xfrm>
            <a:off x="2381181" y="4190356"/>
            <a:ext cx="1234727" cy="1233573"/>
          </a:xfrm>
          <a:custGeom>
            <a:avLst/>
            <a:gdLst>
              <a:gd name="T0" fmla="*/ 632 w 1070"/>
              <a:gd name="T1" fmla="*/ 534 h 1069"/>
              <a:gd name="T2" fmla="*/ 492 w 1070"/>
              <a:gd name="T3" fmla="*/ 0 h 1069"/>
              <a:gd name="T4" fmla="*/ 246 w 1070"/>
              <a:gd name="T5" fmla="*/ 246 h 1069"/>
              <a:gd name="T6" fmla="*/ 0 w 1070"/>
              <a:gd name="T7" fmla="*/ 492 h 1069"/>
              <a:gd name="T8" fmla="*/ 537 w 1070"/>
              <a:gd name="T9" fmla="*/ 632 h 1069"/>
              <a:gd name="T10" fmla="*/ 774 w 1070"/>
              <a:gd name="T11" fmla="*/ 1069 h 1069"/>
              <a:gd name="T12" fmla="*/ 923 w 1070"/>
              <a:gd name="T13" fmla="*/ 920 h 1069"/>
              <a:gd name="T14" fmla="*/ 1070 w 1070"/>
              <a:gd name="T15" fmla="*/ 771 h 1069"/>
              <a:gd name="T16" fmla="*/ 632 w 1070"/>
              <a:gd name="T17" fmla="*/ 534 h 10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0" h="1069">
                <a:moveTo>
                  <a:pt x="632" y="534"/>
                </a:moveTo>
                <a:lnTo>
                  <a:pt x="492" y="0"/>
                </a:lnTo>
                <a:lnTo>
                  <a:pt x="246" y="246"/>
                </a:lnTo>
                <a:lnTo>
                  <a:pt x="0" y="492"/>
                </a:lnTo>
                <a:lnTo>
                  <a:pt x="537" y="632"/>
                </a:lnTo>
                <a:lnTo>
                  <a:pt x="774" y="1069"/>
                </a:lnTo>
                <a:lnTo>
                  <a:pt x="923" y="920"/>
                </a:lnTo>
                <a:lnTo>
                  <a:pt x="1070" y="771"/>
                </a:lnTo>
                <a:lnTo>
                  <a:pt x="632" y="534"/>
                </a:lnTo>
                <a:close/>
              </a:path>
            </a:pathLst>
          </a:custGeom>
          <a:gradFill flip="none" rotWithShape="1">
            <a:gsLst>
              <a:gs pos="100000">
                <a:srgbClr val="69AFC0"/>
              </a:gs>
              <a:gs pos="0">
                <a:srgbClr val="125680"/>
              </a:gs>
            </a:gsLst>
            <a:lin ang="2700000" scaled="1"/>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 name="Freeform 8"/>
          <p:cNvSpPr>
            <a:spLocks/>
          </p:cNvSpPr>
          <p:nvPr/>
        </p:nvSpPr>
        <p:spPr bwMode="auto">
          <a:xfrm>
            <a:off x="2992742" y="4802234"/>
            <a:ext cx="1245180" cy="1242237"/>
          </a:xfrm>
          <a:custGeom>
            <a:avLst/>
            <a:gdLst>
              <a:gd name="T0" fmla="*/ 847 w 847"/>
              <a:gd name="T1" fmla="*/ 421 h 845"/>
              <a:gd name="T2" fmla="*/ 424 w 847"/>
              <a:gd name="T3" fmla="*/ 845 h 845"/>
              <a:gd name="T4" fmla="*/ 0 w 847"/>
              <a:gd name="T5" fmla="*/ 421 h 845"/>
              <a:gd name="T6" fmla="*/ 424 w 847"/>
              <a:gd name="T7" fmla="*/ 0 h 845"/>
              <a:gd name="T8" fmla="*/ 847 w 847"/>
              <a:gd name="T9" fmla="*/ 421 h 845"/>
            </a:gdLst>
            <a:ahLst/>
            <a:cxnLst>
              <a:cxn ang="0">
                <a:pos x="T0" y="T1"/>
              </a:cxn>
              <a:cxn ang="0">
                <a:pos x="T2" y="T3"/>
              </a:cxn>
              <a:cxn ang="0">
                <a:pos x="T4" y="T5"/>
              </a:cxn>
              <a:cxn ang="0">
                <a:pos x="T6" y="T7"/>
              </a:cxn>
              <a:cxn ang="0">
                <a:pos x="T8" y="T9"/>
              </a:cxn>
            </a:cxnLst>
            <a:rect l="0" t="0" r="r" b="b"/>
            <a:pathLst>
              <a:path w="847" h="845">
                <a:moveTo>
                  <a:pt x="847" y="421"/>
                </a:moveTo>
                <a:lnTo>
                  <a:pt x="424" y="845"/>
                </a:lnTo>
                <a:lnTo>
                  <a:pt x="0" y="421"/>
                </a:lnTo>
                <a:lnTo>
                  <a:pt x="424" y="0"/>
                </a:lnTo>
                <a:lnTo>
                  <a:pt x="847" y="421"/>
                </a:lnTo>
                <a:close/>
              </a:path>
            </a:pathLst>
          </a:custGeom>
          <a:gradFill flip="none" rotWithShape="1">
            <a:gsLst>
              <a:gs pos="100000">
                <a:srgbClr val="F6443B"/>
              </a:gs>
              <a:gs pos="0">
                <a:srgbClr val="F9857F"/>
              </a:gs>
            </a:gsLst>
            <a:lin ang="10800000" scaled="1"/>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9" name="Freeform 9"/>
          <p:cNvSpPr>
            <a:spLocks/>
          </p:cNvSpPr>
          <p:nvPr/>
        </p:nvSpPr>
        <p:spPr bwMode="auto">
          <a:xfrm>
            <a:off x="2381181" y="2064779"/>
            <a:ext cx="1234727" cy="1234727"/>
          </a:xfrm>
          <a:custGeom>
            <a:avLst/>
            <a:gdLst>
              <a:gd name="T0" fmla="*/ 537 w 1070"/>
              <a:gd name="T1" fmla="*/ 438 h 1070"/>
              <a:gd name="T2" fmla="*/ 0 w 1070"/>
              <a:gd name="T3" fmla="*/ 578 h 1070"/>
              <a:gd name="T4" fmla="*/ 246 w 1070"/>
              <a:gd name="T5" fmla="*/ 824 h 1070"/>
              <a:gd name="T6" fmla="*/ 492 w 1070"/>
              <a:gd name="T7" fmla="*/ 1070 h 1070"/>
              <a:gd name="T8" fmla="*/ 632 w 1070"/>
              <a:gd name="T9" fmla="*/ 533 h 1070"/>
              <a:gd name="T10" fmla="*/ 1070 w 1070"/>
              <a:gd name="T11" fmla="*/ 296 h 1070"/>
              <a:gd name="T12" fmla="*/ 923 w 1070"/>
              <a:gd name="T13" fmla="*/ 149 h 1070"/>
              <a:gd name="T14" fmla="*/ 774 w 1070"/>
              <a:gd name="T15" fmla="*/ 0 h 1070"/>
              <a:gd name="T16" fmla="*/ 537 w 1070"/>
              <a:gd name="T17" fmla="*/ 438 h 10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0" h="1070">
                <a:moveTo>
                  <a:pt x="537" y="438"/>
                </a:moveTo>
                <a:lnTo>
                  <a:pt x="0" y="578"/>
                </a:lnTo>
                <a:lnTo>
                  <a:pt x="246" y="824"/>
                </a:lnTo>
                <a:lnTo>
                  <a:pt x="492" y="1070"/>
                </a:lnTo>
                <a:lnTo>
                  <a:pt x="632" y="533"/>
                </a:lnTo>
                <a:lnTo>
                  <a:pt x="1070" y="296"/>
                </a:lnTo>
                <a:lnTo>
                  <a:pt x="923" y="149"/>
                </a:lnTo>
                <a:lnTo>
                  <a:pt x="774" y="0"/>
                </a:lnTo>
                <a:lnTo>
                  <a:pt x="537" y="438"/>
                </a:lnTo>
                <a:close/>
              </a:path>
            </a:pathLst>
          </a:custGeom>
          <a:gradFill flip="none" rotWithShape="1">
            <a:gsLst>
              <a:gs pos="100000">
                <a:srgbClr val="69AFC0"/>
              </a:gs>
              <a:gs pos="0">
                <a:srgbClr val="125680"/>
              </a:gs>
            </a:gsLst>
            <a:lin ang="18900000" scaled="1"/>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0" name="Freeform 10"/>
          <p:cNvSpPr>
            <a:spLocks/>
          </p:cNvSpPr>
          <p:nvPr/>
        </p:nvSpPr>
        <p:spPr bwMode="auto">
          <a:xfrm>
            <a:off x="2992742" y="1445392"/>
            <a:ext cx="1245180" cy="1242237"/>
          </a:xfrm>
          <a:custGeom>
            <a:avLst/>
            <a:gdLst>
              <a:gd name="T0" fmla="*/ 424 w 847"/>
              <a:gd name="T1" fmla="*/ 0 h 845"/>
              <a:gd name="T2" fmla="*/ 847 w 847"/>
              <a:gd name="T3" fmla="*/ 421 h 845"/>
              <a:gd name="T4" fmla="*/ 424 w 847"/>
              <a:gd name="T5" fmla="*/ 845 h 845"/>
              <a:gd name="T6" fmla="*/ 0 w 847"/>
              <a:gd name="T7" fmla="*/ 421 h 845"/>
              <a:gd name="T8" fmla="*/ 424 w 847"/>
              <a:gd name="T9" fmla="*/ 0 h 845"/>
            </a:gdLst>
            <a:ahLst/>
            <a:cxnLst>
              <a:cxn ang="0">
                <a:pos x="T0" y="T1"/>
              </a:cxn>
              <a:cxn ang="0">
                <a:pos x="T2" y="T3"/>
              </a:cxn>
              <a:cxn ang="0">
                <a:pos x="T4" y="T5"/>
              </a:cxn>
              <a:cxn ang="0">
                <a:pos x="T6" y="T7"/>
              </a:cxn>
              <a:cxn ang="0">
                <a:pos x="T8" y="T9"/>
              </a:cxn>
            </a:cxnLst>
            <a:rect l="0" t="0" r="r" b="b"/>
            <a:pathLst>
              <a:path w="847" h="845">
                <a:moveTo>
                  <a:pt x="424" y="0"/>
                </a:moveTo>
                <a:lnTo>
                  <a:pt x="847" y="421"/>
                </a:lnTo>
                <a:lnTo>
                  <a:pt x="424" y="845"/>
                </a:lnTo>
                <a:lnTo>
                  <a:pt x="0" y="421"/>
                </a:lnTo>
                <a:lnTo>
                  <a:pt x="424" y="0"/>
                </a:lnTo>
                <a:close/>
              </a:path>
            </a:pathLst>
          </a:custGeom>
          <a:gradFill flip="none" rotWithShape="1">
            <a:gsLst>
              <a:gs pos="100000">
                <a:srgbClr val="F6443B"/>
              </a:gs>
              <a:gs pos="0">
                <a:srgbClr val="F9857F"/>
              </a:gs>
            </a:gsLst>
            <a:lin ang="10800000" scaled="1"/>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 name="Oval 11"/>
          <p:cNvSpPr>
            <a:spLocks noChangeArrowheads="1"/>
          </p:cNvSpPr>
          <p:nvPr/>
        </p:nvSpPr>
        <p:spPr bwMode="auto">
          <a:xfrm>
            <a:off x="826809" y="2633677"/>
            <a:ext cx="2220202" cy="2220201"/>
          </a:xfrm>
          <a:prstGeom prst="ellipse">
            <a:avLst/>
          </a:prstGeom>
          <a:gradFill flip="none" rotWithShape="1">
            <a:gsLst>
              <a:gs pos="100000">
                <a:srgbClr val="4186A2"/>
              </a:gs>
              <a:gs pos="0">
                <a:srgbClr val="B0F7F4"/>
              </a:gs>
            </a:gsLst>
            <a:lin ang="13500000" scaled="1"/>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 name="Freeform 12"/>
          <p:cNvSpPr>
            <a:spLocks/>
          </p:cNvSpPr>
          <p:nvPr/>
        </p:nvSpPr>
        <p:spPr bwMode="auto">
          <a:xfrm>
            <a:off x="900078" y="2582389"/>
            <a:ext cx="2220202" cy="2220201"/>
          </a:xfrm>
          <a:custGeom>
            <a:avLst/>
            <a:gdLst>
              <a:gd name="T0" fmla="*/ 1924 w 1924"/>
              <a:gd name="T1" fmla="*/ 963 h 1924"/>
              <a:gd name="T2" fmla="*/ 961 w 1924"/>
              <a:gd name="T3" fmla="*/ 1924 h 1924"/>
              <a:gd name="T4" fmla="*/ 0 w 1924"/>
              <a:gd name="T5" fmla="*/ 963 h 1924"/>
              <a:gd name="T6" fmla="*/ 961 w 1924"/>
              <a:gd name="T7" fmla="*/ 0 h 1924"/>
              <a:gd name="T8" fmla="*/ 1924 w 1924"/>
              <a:gd name="T9" fmla="*/ 963 h 1924"/>
            </a:gdLst>
            <a:ahLst/>
            <a:cxnLst>
              <a:cxn ang="0">
                <a:pos x="T0" y="T1"/>
              </a:cxn>
              <a:cxn ang="0">
                <a:pos x="T2" y="T3"/>
              </a:cxn>
              <a:cxn ang="0">
                <a:pos x="T4" y="T5"/>
              </a:cxn>
              <a:cxn ang="0">
                <a:pos x="T6" y="T7"/>
              </a:cxn>
              <a:cxn ang="0">
                <a:pos x="T8" y="T9"/>
              </a:cxn>
            </a:cxnLst>
            <a:rect l="0" t="0" r="r" b="b"/>
            <a:pathLst>
              <a:path w="1924" h="1924">
                <a:moveTo>
                  <a:pt x="1924" y="963"/>
                </a:moveTo>
                <a:lnTo>
                  <a:pt x="961" y="1924"/>
                </a:lnTo>
                <a:lnTo>
                  <a:pt x="0" y="963"/>
                </a:lnTo>
                <a:lnTo>
                  <a:pt x="961" y="0"/>
                </a:lnTo>
                <a:lnTo>
                  <a:pt x="1924" y="963"/>
                </a:lnTo>
                <a:close/>
              </a:path>
            </a:pathLst>
          </a:custGeom>
          <a:gradFill>
            <a:gsLst>
              <a:gs pos="100000">
                <a:srgbClr val="B0F7F4"/>
              </a:gs>
              <a:gs pos="0">
                <a:schemeClr val="bg1"/>
              </a:gs>
            </a:gsLst>
            <a:lin ang="5400000" scaled="1"/>
          </a:gradFill>
          <a:ln>
            <a:noFill/>
          </a:ln>
        </p:spPr>
        <p:txBody>
          <a:bodyPr vert="horz" wrap="square" lIns="91440" tIns="45720" rIns="91440" bIns="45720" numCol="1" anchor="t" anchorCtr="0" compatLnSpc="1">
            <a:prstTxWarp prst="textNoShape">
              <a:avLst/>
            </a:prstTxWarp>
            <a:noAutofit/>
          </a:bodyPr>
          <a:lstStyle/>
          <a:p>
            <a:endParaRPr lang="en-US" dirty="0"/>
          </a:p>
        </p:txBody>
      </p:sp>
      <p:sp>
        <p:nvSpPr>
          <p:cNvPr id="83" name="Freeform 6"/>
          <p:cNvSpPr>
            <a:spLocks/>
          </p:cNvSpPr>
          <p:nvPr/>
        </p:nvSpPr>
        <p:spPr bwMode="auto">
          <a:xfrm>
            <a:off x="3814937" y="3255341"/>
            <a:ext cx="994243" cy="996594"/>
          </a:xfrm>
          <a:custGeom>
            <a:avLst/>
            <a:gdLst>
              <a:gd name="T0" fmla="*/ 845 w 845"/>
              <a:gd name="T1" fmla="*/ 424 h 847"/>
              <a:gd name="T2" fmla="*/ 421 w 845"/>
              <a:gd name="T3" fmla="*/ 847 h 847"/>
              <a:gd name="T4" fmla="*/ 0 w 845"/>
              <a:gd name="T5" fmla="*/ 424 h 847"/>
              <a:gd name="T6" fmla="*/ 421 w 845"/>
              <a:gd name="T7" fmla="*/ 0 h 847"/>
              <a:gd name="T8" fmla="*/ 845 w 845"/>
              <a:gd name="T9" fmla="*/ 424 h 847"/>
            </a:gdLst>
            <a:ahLst/>
            <a:cxnLst>
              <a:cxn ang="0">
                <a:pos x="T0" y="T1"/>
              </a:cxn>
              <a:cxn ang="0">
                <a:pos x="T2" y="T3"/>
              </a:cxn>
              <a:cxn ang="0">
                <a:pos x="T4" y="T5"/>
              </a:cxn>
              <a:cxn ang="0">
                <a:pos x="T6" y="T7"/>
              </a:cxn>
              <a:cxn ang="0">
                <a:pos x="T8" y="T9"/>
              </a:cxn>
            </a:cxnLst>
            <a:rect l="0" t="0" r="r" b="b"/>
            <a:pathLst>
              <a:path w="845" h="847">
                <a:moveTo>
                  <a:pt x="845" y="424"/>
                </a:moveTo>
                <a:lnTo>
                  <a:pt x="421" y="847"/>
                </a:lnTo>
                <a:lnTo>
                  <a:pt x="0" y="424"/>
                </a:lnTo>
                <a:lnTo>
                  <a:pt x="421" y="0"/>
                </a:lnTo>
                <a:lnTo>
                  <a:pt x="845" y="424"/>
                </a:lnTo>
                <a:close/>
              </a:path>
            </a:pathLst>
          </a:custGeom>
          <a:gradFill flip="none" rotWithShape="1">
            <a:gsLst>
              <a:gs pos="100000">
                <a:srgbClr val="F6443B"/>
              </a:gs>
              <a:gs pos="0">
                <a:srgbClr val="F9857F"/>
              </a:gs>
            </a:gsLst>
            <a:lin ang="0" scaled="1"/>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4" name="Freeform 8"/>
          <p:cNvSpPr>
            <a:spLocks/>
          </p:cNvSpPr>
          <p:nvPr/>
        </p:nvSpPr>
        <p:spPr bwMode="auto">
          <a:xfrm>
            <a:off x="3117927" y="4935515"/>
            <a:ext cx="996598" cy="994241"/>
          </a:xfrm>
          <a:custGeom>
            <a:avLst/>
            <a:gdLst>
              <a:gd name="T0" fmla="*/ 847 w 847"/>
              <a:gd name="T1" fmla="*/ 421 h 845"/>
              <a:gd name="T2" fmla="*/ 424 w 847"/>
              <a:gd name="T3" fmla="*/ 845 h 845"/>
              <a:gd name="T4" fmla="*/ 0 w 847"/>
              <a:gd name="T5" fmla="*/ 421 h 845"/>
              <a:gd name="T6" fmla="*/ 424 w 847"/>
              <a:gd name="T7" fmla="*/ 0 h 845"/>
              <a:gd name="T8" fmla="*/ 847 w 847"/>
              <a:gd name="T9" fmla="*/ 421 h 845"/>
            </a:gdLst>
            <a:ahLst/>
            <a:cxnLst>
              <a:cxn ang="0">
                <a:pos x="T0" y="T1"/>
              </a:cxn>
              <a:cxn ang="0">
                <a:pos x="T2" y="T3"/>
              </a:cxn>
              <a:cxn ang="0">
                <a:pos x="T4" y="T5"/>
              </a:cxn>
              <a:cxn ang="0">
                <a:pos x="T6" y="T7"/>
              </a:cxn>
              <a:cxn ang="0">
                <a:pos x="T8" y="T9"/>
              </a:cxn>
            </a:cxnLst>
            <a:rect l="0" t="0" r="r" b="b"/>
            <a:pathLst>
              <a:path w="847" h="845">
                <a:moveTo>
                  <a:pt x="847" y="421"/>
                </a:moveTo>
                <a:lnTo>
                  <a:pt x="424" y="845"/>
                </a:lnTo>
                <a:lnTo>
                  <a:pt x="0" y="421"/>
                </a:lnTo>
                <a:lnTo>
                  <a:pt x="424" y="0"/>
                </a:lnTo>
                <a:lnTo>
                  <a:pt x="847" y="421"/>
                </a:lnTo>
                <a:close/>
              </a:path>
            </a:pathLst>
          </a:custGeom>
          <a:gradFill flip="none" rotWithShape="1">
            <a:gsLst>
              <a:gs pos="100000">
                <a:srgbClr val="F6443B"/>
              </a:gs>
              <a:gs pos="0">
                <a:srgbClr val="F9857F"/>
              </a:gs>
            </a:gsLst>
            <a:lin ang="0" scaled="1"/>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5" name="Freeform 10"/>
          <p:cNvSpPr>
            <a:spLocks/>
          </p:cNvSpPr>
          <p:nvPr/>
        </p:nvSpPr>
        <p:spPr bwMode="auto">
          <a:xfrm>
            <a:off x="3117927" y="1578673"/>
            <a:ext cx="996598" cy="994241"/>
          </a:xfrm>
          <a:custGeom>
            <a:avLst/>
            <a:gdLst>
              <a:gd name="T0" fmla="*/ 424 w 847"/>
              <a:gd name="T1" fmla="*/ 0 h 845"/>
              <a:gd name="T2" fmla="*/ 847 w 847"/>
              <a:gd name="T3" fmla="*/ 421 h 845"/>
              <a:gd name="T4" fmla="*/ 424 w 847"/>
              <a:gd name="T5" fmla="*/ 845 h 845"/>
              <a:gd name="T6" fmla="*/ 0 w 847"/>
              <a:gd name="T7" fmla="*/ 421 h 845"/>
              <a:gd name="T8" fmla="*/ 424 w 847"/>
              <a:gd name="T9" fmla="*/ 0 h 845"/>
            </a:gdLst>
            <a:ahLst/>
            <a:cxnLst>
              <a:cxn ang="0">
                <a:pos x="T0" y="T1"/>
              </a:cxn>
              <a:cxn ang="0">
                <a:pos x="T2" y="T3"/>
              </a:cxn>
              <a:cxn ang="0">
                <a:pos x="T4" y="T5"/>
              </a:cxn>
              <a:cxn ang="0">
                <a:pos x="T6" y="T7"/>
              </a:cxn>
              <a:cxn ang="0">
                <a:pos x="T8" y="T9"/>
              </a:cxn>
            </a:cxnLst>
            <a:rect l="0" t="0" r="r" b="b"/>
            <a:pathLst>
              <a:path w="847" h="845">
                <a:moveTo>
                  <a:pt x="424" y="0"/>
                </a:moveTo>
                <a:lnTo>
                  <a:pt x="847" y="421"/>
                </a:lnTo>
                <a:lnTo>
                  <a:pt x="424" y="845"/>
                </a:lnTo>
                <a:lnTo>
                  <a:pt x="0" y="421"/>
                </a:lnTo>
                <a:lnTo>
                  <a:pt x="424" y="0"/>
                </a:lnTo>
                <a:close/>
              </a:path>
            </a:pathLst>
          </a:custGeom>
          <a:gradFill flip="none" rotWithShape="1">
            <a:gsLst>
              <a:gs pos="100000">
                <a:srgbClr val="F6443B"/>
              </a:gs>
              <a:gs pos="0">
                <a:srgbClr val="F9857F"/>
              </a:gs>
            </a:gsLst>
            <a:lin ang="0" scaled="1"/>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86" name="Group 85"/>
          <p:cNvGrpSpPr/>
          <p:nvPr/>
        </p:nvGrpSpPr>
        <p:grpSpPr>
          <a:xfrm>
            <a:off x="3441823" y="1930299"/>
            <a:ext cx="348805" cy="290990"/>
            <a:chOff x="6105525" y="4249738"/>
            <a:chExt cx="287338" cy="239713"/>
          </a:xfrm>
          <a:solidFill>
            <a:schemeClr val="bg1"/>
          </a:solidFill>
        </p:grpSpPr>
        <p:sp>
          <p:nvSpPr>
            <p:cNvPr id="87" name="Freeform 2020"/>
            <p:cNvSpPr>
              <a:spLocks noEditPoints="1"/>
            </p:cNvSpPr>
            <p:nvPr/>
          </p:nvSpPr>
          <p:spPr bwMode="auto">
            <a:xfrm>
              <a:off x="6210300" y="4249738"/>
              <a:ext cx="182563" cy="203200"/>
            </a:xfrm>
            <a:custGeom>
              <a:avLst/>
              <a:gdLst>
                <a:gd name="T0" fmla="*/ 541 w 572"/>
                <a:gd name="T1" fmla="*/ 346 h 636"/>
                <a:gd name="T2" fmla="*/ 533 w 572"/>
                <a:gd name="T3" fmla="*/ 360 h 636"/>
                <a:gd name="T4" fmla="*/ 521 w 572"/>
                <a:gd name="T5" fmla="*/ 369 h 636"/>
                <a:gd name="T6" fmla="*/ 505 w 572"/>
                <a:gd name="T7" fmla="*/ 375 h 636"/>
                <a:gd name="T8" fmla="*/ 482 w 572"/>
                <a:gd name="T9" fmla="*/ 375 h 636"/>
                <a:gd name="T10" fmla="*/ 497 w 572"/>
                <a:gd name="T11" fmla="*/ 254 h 636"/>
                <a:gd name="T12" fmla="*/ 513 w 572"/>
                <a:gd name="T13" fmla="*/ 259 h 636"/>
                <a:gd name="T14" fmla="*/ 528 w 572"/>
                <a:gd name="T15" fmla="*/ 268 h 636"/>
                <a:gd name="T16" fmla="*/ 538 w 572"/>
                <a:gd name="T17" fmla="*/ 283 h 636"/>
                <a:gd name="T18" fmla="*/ 542 w 572"/>
                <a:gd name="T19" fmla="*/ 299 h 636"/>
                <a:gd name="T20" fmla="*/ 497 w 572"/>
                <a:gd name="T21" fmla="*/ 224 h 636"/>
                <a:gd name="T22" fmla="*/ 482 w 572"/>
                <a:gd name="T23" fmla="*/ 15 h 636"/>
                <a:gd name="T24" fmla="*/ 480 w 572"/>
                <a:gd name="T25" fmla="*/ 8 h 636"/>
                <a:gd name="T26" fmla="*/ 474 w 572"/>
                <a:gd name="T27" fmla="*/ 2 h 636"/>
                <a:gd name="T28" fmla="*/ 467 w 572"/>
                <a:gd name="T29" fmla="*/ 0 h 636"/>
                <a:gd name="T30" fmla="*/ 459 w 572"/>
                <a:gd name="T31" fmla="*/ 2 h 636"/>
                <a:gd name="T32" fmla="*/ 406 w 572"/>
                <a:gd name="T33" fmla="*/ 28 h 636"/>
                <a:gd name="T34" fmla="*/ 337 w 572"/>
                <a:gd name="T35" fmla="*/ 60 h 636"/>
                <a:gd name="T36" fmla="*/ 288 w 572"/>
                <a:gd name="T37" fmla="*/ 81 h 636"/>
                <a:gd name="T38" fmla="*/ 234 w 572"/>
                <a:gd name="T39" fmla="*/ 99 h 636"/>
                <a:gd name="T40" fmla="*/ 176 w 572"/>
                <a:gd name="T41" fmla="*/ 115 h 636"/>
                <a:gd name="T42" fmla="*/ 112 w 572"/>
                <a:gd name="T43" fmla="*/ 128 h 636"/>
                <a:gd name="T44" fmla="*/ 40 w 572"/>
                <a:gd name="T45" fmla="*/ 139 h 636"/>
                <a:gd name="T46" fmla="*/ 0 w 572"/>
                <a:gd name="T47" fmla="*/ 480 h 636"/>
                <a:gd name="T48" fmla="*/ 2 w 572"/>
                <a:gd name="T49" fmla="*/ 487 h 636"/>
                <a:gd name="T50" fmla="*/ 73 w 572"/>
                <a:gd name="T51" fmla="*/ 497 h 636"/>
                <a:gd name="T52" fmla="*/ 138 w 572"/>
                <a:gd name="T53" fmla="*/ 509 h 636"/>
                <a:gd name="T54" fmla="*/ 197 w 572"/>
                <a:gd name="T55" fmla="*/ 524 h 636"/>
                <a:gd name="T56" fmla="*/ 249 w 572"/>
                <a:gd name="T57" fmla="*/ 540 h 636"/>
                <a:gd name="T58" fmla="*/ 299 w 572"/>
                <a:gd name="T59" fmla="*/ 559 h 636"/>
                <a:gd name="T60" fmla="*/ 345 w 572"/>
                <a:gd name="T61" fmla="*/ 578 h 636"/>
                <a:gd name="T62" fmla="*/ 433 w 572"/>
                <a:gd name="T63" fmla="*/ 621 h 636"/>
                <a:gd name="T64" fmla="*/ 464 w 572"/>
                <a:gd name="T65" fmla="*/ 636 h 636"/>
                <a:gd name="T66" fmla="*/ 471 w 572"/>
                <a:gd name="T67" fmla="*/ 636 h 636"/>
                <a:gd name="T68" fmla="*/ 478 w 572"/>
                <a:gd name="T69" fmla="*/ 632 h 636"/>
                <a:gd name="T70" fmla="*/ 481 w 572"/>
                <a:gd name="T71" fmla="*/ 626 h 636"/>
                <a:gd name="T72" fmla="*/ 482 w 572"/>
                <a:gd name="T73" fmla="*/ 405 h 636"/>
                <a:gd name="T74" fmla="*/ 505 w 572"/>
                <a:gd name="T75" fmla="*/ 405 h 636"/>
                <a:gd name="T76" fmla="*/ 520 w 572"/>
                <a:gd name="T77" fmla="*/ 402 h 636"/>
                <a:gd name="T78" fmla="*/ 532 w 572"/>
                <a:gd name="T79" fmla="*/ 397 h 636"/>
                <a:gd name="T80" fmla="*/ 545 w 572"/>
                <a:gd name="T81" fmla="*/ 390 h 636"/>
                <a:gd name="T82" fmla="*/ 555 w 572"/>
                <a:gd name="T83" fmla="*/ 381 h 636"/>
                <a:gd name="T84" fmla="*/ 562 w 572"/>
                <a:gd name="T85" fmla="*/ 370 h 636"/>
                <a:gd name="T86" fmla="*/ 569 w 572"/>
                <a:gd name="T87" fmla="*/ 357 h 636"/>
                <a:gd name="T88" fmla="*/ 571 w 572"/>
                <a:gd name="T89" fmla="*/ 344 h 636"/>
                <a:gd name="T90" fmla="*/ 572 w 572"/>
                <a:gd name="T91" fmla="*/ 299 h 636"/>
                <a:gd name="T92" fmla="*/ 570 w 572"/>
                <a:gd name="T93" fmla="*/ 284 h 636"/>
                <a:gd name="T94" fmla="*/ 566 w 572"/>
                <a:gd name="T95" fmla="*/ 272 h 636"/>
                <a:gd name="T96" fmla="*/ 558 w 572"/>
                <a:gd name="T97" fmla="*/ 259 h 636"/>
                <a:gd name="T98" fmla="*/ 550 w 572"/>
                <a:gd name="T99" fmla="*/ 247 h 636"/>
                <a:gd name="T100" fmla="*/ 538 w 572"/>
                <a:gd name="T101" fmla="*/ 237 h 636"/>
                <a:gd name="T102" fmla="*/ 525 w 572"/>
                <a:gd name="T103" fmla="*/ 231 h 636"/>
                <a:gd name="T104" fmla="*/ 511 w 572"/>
                <a:gd name="T105" fmla="*/ 226 h 636"/>
                <a:gd name="T106" fmla="*/ 497 w 572"/>
                <a:gd name="T107" fmla="*/ 224 h 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72" h="636">
                  <a:moveTo>
                    <a:pt x="542" y="338"/>
                  </a:moveTo>
                  <a:lnTo>
                    <a:pt x="541" y="346"/>
                  </a:lnTo>
                  <a:lnTo>
                    <a:pt x="538" y="353"/>
                  </a:lnTo>
                  <a:lnTo>
                    <a:pt x="533" y="360"/>
                  </a:lnTo>
                  <a:lnTo>
                    <a:pt x="527" y="365"/>
                  </a:lnTo>
                  <a:lnTo>
                    <a:pt x="521" y="369"/>
                  </a:lnTo>
                  <a:lnTo>
                    <a:pt x="513" y="372"/>
                  </a:lnTo>
                  <a:lnTo>
                    <a:pt x="505" y="375"/>
                  </a:lnTo>
                  <a:lnTo>
                    <a:pt x="497" y="375"/>
                  </a:lnTo>
                  <a:lnTo>
                    <a:pt x="482" y="375"/>
                  </a:lnTo>
                  <a:lnTo>
                    <a:pt x="482" y="254"/>
                  </a:lnTo>
                  <a:lnTo>
                    <a:pt x="497" y="254"/>
                  </a:lnTo>
                  <a:lnTo>
                    <a:pt x="506" y="255"/>
                  </a:lnTo>
                  <a:lnTo>
                    <a:pt x="513" y="259"/>
                  </a:lnTo>
                  <a:lnTo>
                    <a:pt x="522" y="263"/>
                  </a:lnTo>
                  <a:lnTo>
                    <a:pt x="528" y="268"/>
                  </a:lnTo>
                  <a:lnTo>
                    <a:pt x="533" y="275"/>
                  </a:lnTo>
                  <a:lnTo>
                    <a:pt x="538" y="283"/>
                  </a:lnTo>
                  <a:lnTo>
                    <a:pt x="541" y="291"/>
                  </a:lnTo>
                  <a:lnTo>
                    <a:pt x="542" y="299"/>
                  </a:lnTo>
                  <a:lnTo>
                    <a:pt x="542" y="338"/>
                  </a:lnTo>
                  <a:close/>
                  <a:moveTo>
                    <a:pt x="497" y="224"/>
                  </a:moveTo>
                  <a:lnTo>
                    <a:pt x="482" y="224"/>
                  </a:lnTo>
                  <a:lnTo>
                    <a:pt x="482" y="15"/>
                  </a:lnTo>
                  <a:lnTo>
                    <a:pt x="481" y="12"/>
                  </a:lnTo>
                  <a:lnTo>
                    <a:pt x="480" y="8"/>
                  </a:lnTo>
                  <a:lnTo>
                    <a:pt x="478" y="6"/>
                  </a:lnTo>
                  <a:lnTo>
                    <a:pt x="474" y="2"/>
                  </a:lnTo>
                  <a:lnTo>
                    <a:pt x="471" y="1"/>
                  </a:lnTo>
                  <a:lnTo>
                    <a:pt x="467" y="0"/>
                  </a:lnTo>
                  <a:lnTo>
                    <a:pt x="464" y="1"/>
                  </a:lnTo>
                  <a:lnTo>
                    <a:pt x="459" y="2"/>
                  </a:lnTo>
                  <a:lnTo>
                    <a:pt x="451" y="7"/>
                  </a:lnTo>
                  <a:lnTo>
                    <a:pt x="406" y="28"/>
                  </a:lnTo>
                  <a:lnTo>
                    <a:pt x="361" y="51"/>
                  </a:lnTo>
                  <a:lnTo>
                    <a:pt x="337" y="60"/>
                  </a:lnTo>
                  <a:lnTo>
                    <a:pt x="313" y="71"/>
                  </a:lnTo>
                  <a:lnTo>
                    <a:pt x="288" y="81"/>
                  </a:lnTo>
                  <a:lnTo>
                    <a:pt x="262" y="89"/>
                  </a:lnTo>
                  <a:lnTo>
                    <a:pt x="234" y="99"/>
                  </a:lnTo>
                  <a:lnTo>
                    <a:pt x="206" y="106"/>
                  </a:lnTo>
                  <a:lnTo>
                    <a:pt x="176" y="115"/>
                  </a:lnTo>
                  <a:lnTo>
                    <a:pt x="145" y="121"/>
                  </a:lnTo>
                  <a:lnTo>
                    <a:pt x="112" y="128"/>
                  </a:lnTo>
                  <a:lnTo>
                    <a:pt x="78" y="133"/>
                  </a:lnTo>
                  <a:lnTo>
                    <a:pt x="40" y="139"/>
                  </a:lnTo>
                  <a:lnTo>
                    <a:pt x="0" y="143"/>
                  </a:lnTo>
                  <a:lnTo>
                    <a:pt x="0" y="480"/>
                  </a:lnTo>
                  <a:lnTo>
                    <a:pt x="0" y="484"/>
                  </a:lnTo>
                  <a:lnTo>
                    <a:pt x="2" y="487"/>
                  </a:lnTo>
                  <a:lnTo>
                    <a:pt x="38" y="491"/>
                  </a:lnTo>
                  <a:lnTo>
                    <a:pt x="73" y="497"/>
                  </a:lnTo>
                  <a:lnTo>
                    <a:pt x="107" y="502"/>
                  </a:lnTo>
                  <a:lnTo>
                    <a:pt x="138" y="509"/>
                  </a:lnTo>
                  <a:lnTo>
                    <a:pt x="168" y="515"/>
                  </a:lnTo>
                  <a:lnTo>
                    <a:pt x="197" y="524"/>
                  </a:lnTo>
                  <a:lnTo>
                    <a:pt x="224" y="531"/>
                  </a:lnTo>
                  <a:lnTo>
                    <a:pt x="249" y="540"/>
                  </a:lnTo>
                  <a:lnTo>
                    <a:pt x="274" y="549"/>
                  </a:lnTo>
                  <a:lnTo>
                    <a:pt x="299" y="559"/>
                  </a:lnTo>
                  <a:lnTo>
                    <a:pt x="322" y="569"/>
                  </a:lnTo>
                  <a:lnTo>
                    <a:pt x="345" y="578"/>
                  </a:lnTo>
                  <a:lnTo>
                    <a:pt x="390" y="600"/>
                  </a:lnTo>
                  <a:lnTo>
                    <a:pt x="433" y="621"/>
                  </a:lnTo>
                  <a:lnTo>
                    <a:pt x="459" y="635"/>
                  </a:lnTo>
                  <a:lnTo>
                    <a:pt x="464" y="636"/>
                  </a:lnTo>
                  <a:lnTo>
                    <a:pt x="467" y="636"/>
                  </a:lnTo>
                  <a:lnTo>
                    <a:pt x="471" y="636"/>
                  </a:lnTo>
                  <a:lnTo>
                    <a:pt x="474" y="634"/>
                  </a:lnTo>
                  <a:lnTo>
                    <a:pt x="478" y="632"/>
                  </a:lnTo>
                  <a:lnTo>
                    <a:pt x="480" y="629"/>
                  </a:lnTo>
                  <a:lnTo>
                    <a:pt x="481" y="626"/>
                  </a:lnTo>
                  <a:lnTo>
                    <a:pt x="482" y="621"/>
                  </a:lnTo>
                  <a:lnTo>
                    <a:pt x="482" y="405"/>
                  </a:lnTo>
                  <a:lnTo>
                    <a:pt x="497" y="405"/>
                  </a:lnTo>
                  <a:lnTo>
                    <a:pt x="505" y="405"/>
                  </a:lnTo>
                  <a:lnTo>
                    <a:pt x="512" y="403"/>
                  </a:lnTo>
                  <a:lnTo>
                    <a:pt x="520" y="402"/>
                  </a:lnTo>
                  <a:lnTo>
                    <a:pt x="526" y="399"/>
                  </a:lnTo>
                  <a:lnTo>
                    <a:pt x="532" y="397"/>
                  </a:lnTo>
                  <a:lnTo>
                    <a:pt x="539" y="394"/>
                  </a:lnTo>
                  <a:lnTo>
                    <a:pt x="545" y="390"/>
                  </a:lnTo>
                  <a:lnTo>
                    <a:pt x="550" y="385"/>
                  </a:lnTo>
                  <a:lnTo>
                    <a:pt x="555" y="381"/>
                  </a:lnTo>
                  <a:lnTo>
                    <a:pt x="559" y="376"/>
                  </a:lnTo>
                  <a:lnTo>
                    <a:pt x="562" y="370"/>
                  </a:lnTo>
                  <a:lnTo>
                    <a:pt x="566" y="364"/>
                  </a:lnTo>
                  <a:lnTo>
                    <a:pt x="569" y="357"/>
                  </a:lnTo>
                  <a:lnTo>
                    <a:pt x="570" y="351"/>
                  </a:lnTo>
                  <a:lnTo>
                    <a:pt x="571" y="344"/>
                  </a:lnTo>
                  <a:lnTo>
                    <a:pt x="572" y="338"/>
                  </a:lnTo>
                  <a:lnTo>
                    <a:pt x="572" y="299"/>
                  </a:lnTo>
                  <a:lnTo>
                    <a:pt x="571" y="292"/>
                  </a:lnTo>
                  <a:lnTo>
                    <a:pt x="570" y="284"/>
                  </a:lnTo>
                  <a:lnTo>
                    <a:pt x="568" y="278"/>
                  </a:lnTo>
                  <a:lnTo>
                    <a:pt x="566" y="272"/>
                  </a:lnTo>
                  <a:lnTo>
                    <a:pt x="562" y="264"/>
                  </a:lnTo>
                  <a:lnTo>
                    <a:pt x="558" y="259"/>
                  </a:lnTo>
                  <a:lnTo>
                    <a:pt x="554" y="252"/>
                  </a:lnTo>
                  <a:lnTo>
                    <a:pt x="550" y="247"/>
                  </a:lnTo>
                  <a:lnTo>
                    <a:pt x="544" y="243"/>
                  </a:lnTo>
                  <a:lnTo>
                    <a:pt x="538" y="237"/>
                  </a:lnTo>
                  <a:lnTo>
                    <a:pt x="531" y="234"/>
                  </a:lnTo>
                  <a:lnTo>
                    <a:pt x="525" y="231"/>
                  </a:lnTo>
                  <a:lnTo>
                    <a:pt x="518" y="228"/>
                  </a:lnTo>
                  <a:lnTo>
                    <a:pt x="511" y="226"/>
                  </a:lnTo>
                  <a:lnTo>
                    <a:pt x="505" y="225"/>
                  </a:lnTo>
                  <a:lnTo>
                    <a:pt x="497"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8" name="Freeform 2021"/>
            <p:cNvSpPr>
              <a:spLocks/>
            </p:cNvSpPr>
            <p:nvPr/>
          </p:nvSpPr>
          <p:spPr bwMode="auto">
            <a:xfrm>
              <a:off x="6105525" y="4297363"/>
              <a:ext cx="76200" cy="106363"/>
            </a:xfrm>
            <a:custGeom>
              <a:avLst/>
              <a:gdLst>
                <a:gd name="T0" fmla="*/ 240 w 240"/>
                <a:gd name="T1" fmla="*/ 0 h 334"/>
                <a:gd name="T2" fmla="*/ 222 w 240"/>
                <a:gd name="T3" fmla="*/ 0 h 334"/>
                <a:gd name="T4" fmla="*/ 204 w 240"/>
                <a:gd name="T5" fmla="*/ 1 h 334"/>
                <a:gd name="T6" fmla="*/ 185 w 240"/>
                <a:gd name="T7" fmla="*/ 1 h 334"/>
                <a:gd name="T8" fmla="*/ 165 w 240"/>
                <a:gd name="T9" fmla="*/ 1 h 334"/>
                <a:gd name="T10" fmla="*/ 120 w 240"/>
                <a:gd name="T11" fmla="*/ 1 h 334"/>
                <a:gd name="T12" fmla="*/ 108 w 240"/>
                <a:gd name="T13" fmla="*/ 2 h 334"/>
                <a:gd name="T14" fmla="*/ 96 w 240"/>
                <a:gd name="T15" fmla="*/ 4 h 334"/>
                <a:gd name="T16" fmla="*/ 85 w 240"/>
                <a:gd name="T17" fmla="*/ 8 h 334"/>
                <a:gd name="T18" fmla="*/ 73 w 240"/>
                <a:gd name="T19" fmla="*/ 12 h 334"/>
                <a:gd name="T20" fmla="*/ 62 w 240"/>
                <a:gd name="T21" fmla="*/ 17 h 334"/>
                <a:gd name="T22" fmla="*/ 53 w 240"/>
                <a:gd name="T23" fmla="*/ 24 h 334"/>
                <a:gd name="T24" fmla="*/ 44 w 240"/>
                <a:gd name="T25" fmla="*/ 32 h 334"/>
                <a:gd name="T26" fmla="*/ 35 w 240"/>
                <a:gd name="T27" fmla="*/ 41 h 334"/>
                <a:gd name="T28" fmla="*/ 27 w 240"/>
                <a:gd name="T29" fmla="*/ 51 h 334"/>
                <a:gd name="T30" fmla="*/ 20 w 240"/>
                <a:gd name="T31" fmla="*/ 60 h 334"/>
                <a:gd name="T32" fmla="*/ 15 w 240"/>
                <a:gd name="T33" fmla="*/ 72 h 334"/>
                <a:gd name="T34" fmla="*/ 10 w 240"/>
                <a:gd name="T35" fmla="*/ 84 h 334"/>
                <a:gd name="T36" fmla="*/ 5 w 240"/>
                <a:gd name="T37" fmla="*/ 96 h 334"/>
                <a:gd name="T38" fmla="*/ 2 w 240"/>
                <a:gd name="T39" fmla="*/ 110 h 334"/>
                <a:gd name="T40" fmla="*/ 1 w 240"/>
                <a:gd name="T41" fmla="*/ 122 h 334"/>
                <a:gd name="T42" fmla="*/ 0 w 240"/>
                <a:gd name="T43" fmla="*/ 136 h 334"/>
                <a:gd name="T44" fmla="*/ 0 w 240"/>
                <a:gd name="T45" fmla="*/ 212 h 334"/>
                <a:gd name="T46" fmla="*/ 1 w 240"/>
                <a:gd name="T47" fmla="*/ 224 h 334"/>
                <a:gd name="T48" fmla="*/ 2 w 240"/>
                <a:gd name="T49" fmla="*/ 237 h 334"/>
                <a:gd name="T50" fmla="*/ 5 w 240"/>
                <a:gd name="T51" fmla="*/ 249 h 334"/>
                <a:gd name="T52" fmla="*/ 9 w 240"/>
                <a:gd name="T53" fmla="*/ 261 h 334"/>
                <a:gd name="T54" fmla="*/ 14 w 240"/>
                <a:gd name="T55" fmla="*/ 272 h 334"/>
                <a:gd name="T56" fmla="*/ 19 w 240"/>
                <a:gd name="T57" fmla="*/ 281 h 334"/>
                <a:gd name="T58" fmla="*/ 26 w 240"/>
                <a:gd name="T59" fmla="*/ 290 h 334"/>
                <a:gd name="T60" fmla="*/ 33 w 240"/>
                <a:gd name="T61" fmla="*/ 298 h 334"/>
                <a:gd name="T62" fmla="*/ 42 w 240"/>
                <a:gd name="T63" fmla="*/ 306 h 334"/>
                <a:gd name="T64" fmla="*/ 52 w 240"/>
                <a:gd name="T65" fmla="*/ 312 h 334"/>
                <a:gd name="T66" fmla="*/ 61 w 240"/>
                <a:gd name="T67" fmla="*/ 319 h 334"/>
                <a:gd name="T68" fmla="*/ 72 w 240"/>
                <a:gd name="T69" fmla="*/ 323 h 334"/>
                <a:gd name="T70" fmla="*/ 83 w 240"/>
                <a:gd name="T71" fmla="*/ 327 h 334"/>
                <a:gd name="T72" fmla="*/ 96 w 240"/>
                <a:gd name="T73" fmla="*/ 329 h 334"/>
                <a:gd name="T74" fmla="*/ 107 w 240"/>
                <a:gd name="T75" fmla="*/ 332 h 334"/>
                <a:gd name="T76" fmla="*/ 120 w 240"/>
                <a:gd name="T77" fmla="*/ 332 h 334"/>
                <a:gd name="T78" fmla="*/ 165 w 240"/>
                <a:gd name="T79" fmla="*/ 332 h 334"/>
                <a:gd name="T80" fmla="*/ 185 w 240"/>
                <a:gd name="T81" fmla="*/ 332 h 334"/>
                <a:gd name="T82" fmla="*/ 204 w 240"/>
                <a:gd name="T83" fmla="*/ 333 h 334"/>
                <a:gd name="T84" fmla="*/ 222 w 240"/>
                <a:gd name="T85" fmla="*/ 333 h 334"/>
                <a:gd name="T86" fmla="*/ 240 w 240"/>
                <a:gd name="T87" fmla="*/ 334 h 334"/>
                <a:gd name="T88" fmla="*/ 240 w 240"/>
                <a:gd name="T89" fmla="*/ 333 h 334"/>
                <a:gd name="T90" fmla="*/ 240 w 240"/>
                <a:gd name="T91" fmla="*/ 332 h 334"/>
                <a:gd name="T92" fmla="*/ 240 w 240"/>
                <a:gd name="T93" fmla="*/ 0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40" h="334">
                  <a:moveTo>
                    <a:pt x="240" y="0"/>
                  </a:moveTo>
                  <a:lnTo>
                    <a:pt x="222" y="0"/>
                  </a:lnTo>
                  <a:lnTo>
                    <a:pt x="204" y="1"/>
                  </a:lnTo>
                  <a:lnTo>
                    <a:pt x="185" y="1"/>
                  </a:lnTo>
                  <a:lnTo>
                    <a:pt x="165" y="1"/>
                  </a:lnTo>
                  <a:lnTo>
                    <a:pt x="120" y="1"/>
                  </a:lnTo>
                  <a:lnTo>
                    <a:pt x="108" y="2"/>
                  </a:lnTo>
                  <a:lnTo>
                    <a:pt x="96" y="4"/>
                  </a:lnTo>
                  <a:lnTo>
                    <a:pt x="85" y="8"/>
                  </a:lnTo>
                  <a:lnTo>
                    <a:pt x="73" y="12"/>
                  </a:lnTo>
                  <a:lnTo>
                    <a:pt x="62" y="17"/>
                  </a:lnTo>
                  <a:lnTo>
                    <a:pt x="53" y="24"/>
                  </a:lnTo>
                  <a:lnTo>
                    <a:pt x="44" y="32"/>
                  </a:lnTo>
                  <a:lnTo>
                    <a:pt x="35" y="41"/>
                  </a:lnTo>
                  <a:lnTo>
                    <a:pt x="27" y="51"/>
                  </a:lnTo>
                  <a:lnTo>
                    <a:pt x="20" y="60"/>
                  </a:lnTo>
                  <a:lnTo>
                    <a:pt x="15" y="72"/>
                  </a:lnTo>
                  <a:lnTo>
                    <a:pt x="10" y="84"/>
                  </a:lnTo>
                  <a:lnTo>
                    <a:pt x="5" y="96"/>
                  </a:lnTo>
                  <a:lnTo>
                    <a:pt x="2" y="110"/>
                  </a:lnTo>
                  <a:lnTo>
                    <a:pt x="1" y="122"/>
                  </a:lnTo>
                  <a:lnTo>
                    <a:pt x="0" y="136"/>
                  </a:lnTo>
                  <a:lnTo>
                    <a:pt x="0" y="212"/>
                  </a:lnTo>
                  <a:lnTo>
                    <a:pt x="1" y="224"/>
                  </a:lnTo>
                  <a:lnTo>
                    <a:pt x="2" y="237"/>
                  </a:lnTo>
                  <a:lnTo>
                    <a:pt x="5" y="249"/>
                  </a:lnTo>
                  <a:lnTo>
                    <a:pt x="9" y="261"/>
                  </a:lnTo>
                  <a:lnTo>
                    <a:pt x="14" y="272"/>
                  </a:lnTo>
                  <a:lnTo>
                    <a:pt x="19" y="281"/>
                  </a:lnTo>
                  <a:lnTo>
                    <a:pt x="26" y="290"/>
                  </a:lnTo>
                  <a:lnTo>
                    <a:pt x="33" y="298"/>
                  </a:lnTo>
                  <a:lnTo>
                    <a:pt x="42" y="306"/>
                  </a:lnTo>
                  <a:lnTo>
                    <a:pt x="52" y="312"/>
                  </a:lnTo>
                  <a:lnTo>
                    <a:pt x="61" y="319"/>
                  </a:lnTo>
                  <a:lnTo>
                    <a:pt x="72" y="323"/>
                  </a:lnTo>
                  <a:lnTo>
                    <a:pt x="83" y="327"/>
                  </a:lnTo>
                  <a:lnTo>
                    <a:pt x="96" y="329"/>
                  </a:lnTo>
                  <a:lnTo>
                    <a:pt x="107" y="332"/>
                  </a:lnTo>
                  <a:lnTo>
                    <a:pt x="120" y="332"/>
                  </a:lnTo>
                  <a:lnTo>
                    <a:pt x="165" y="332"/>
                  </a:lnTo>
                  <a:lnTo>
                    <a:pt x="185" y="332"/>
                  </a:lnTo>
                  <a:lnTo>
                    <a:pt x="204" y="333"/>
                  </a:lnTo>
                  <a:lnTo>
                    <a:pt x="222" y="333"/>
                  </a:lnTo>
                  <a:lnTo>
                    <a:pt x="240" y="334"/>
                  </a:lnTo>
                  <a:lnTo>
                    <a:pt x="240" y="333"/>
                  </a:lnTo>
                  <a:lnTo>
                    <a:pt x="240" y="332"/>
                  </a:lnTo>
                  <a:lnTo>
                    <a:pt x="24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9" name="Freeform 2022"/>
            <p:cNvSpPr>
              <a:spLocks/>
            </p:cNvSpPr>
            <p:nvPr/>
          </p:nvSpPr>
          <p:spPr bwMode="auto">
            <a:xfrm>
              <a:off x="6191250" y="4287838"/>
              <a:ext cx="57150" cy="201613"/>
            </a:xfrm>
            <a:custGeom>
              <a:avLst/>
              <a:gdLst>
                <a:gd name="T0" fmla="*/ 154 w 177"/>
                <a:gd name="T1" fmla="*/ 594 h 632"/>
                <a:gd name="T2" fmla="*/ 126 w 177"/>
                <a:gd name="T3" fmla="*/ 574 h 632"/>
                <a:gd name="T4" fmla="*/ 100 w 177"/>
                <a:gd name="T5" fmla="*/ 549 h 632"/>
                <a:gd name="T6" fmla="*/ 79 w 177"/>
                <a:gd name="T7" fmla="*/ 520 h 632"/>
                <a:gd name="T8" fmla="*/ 60 w 177"/>
                <a:gd name="T9" fmla="*/ 489 h 632"/>
                <a:gd name="T10" fmla="*/ 46 w 177"/>
                <a:gd name="T11" fmla="*/ 455 h 632"/>
                <a:gd name="T12" fmla="*/ 37 w 177"/>
                <a:gd name="T13" fmla="*/ 419 h 632"/>
                <a:gd name="T14" fmla="*/ 31 w 177"/>
                <a:gd name="T15" fmla="*/ 380 h 632"/>
                <a:gd name="T16" fmla="*/ 30 w 177"/>
                <a:gd name="T17" fmla="*/ 15 h 632"/>
                <a:gd name="T18" fmla="*/ 29 w 177"/>
                <a:gd name="T19" fmla="*/ 10 h 632"/>
                <a:gd name="T20" fmla="*/ 26 w 177"/>
                <a:gd name="T21" fmla="*/ 5 h 632"/>
                <a:gd name="T22" fmla="*/ 22 w 177"/>
                <a:gd name="T23" fmla="*/ 1 h 632"/>
                <a:gd name="T24" fmla="*/ 15 w 177"/>
                <a:gd name="T25" fmla="*/ 0 h 632"/>
                <a:gd name="T26" fmla="*/ 10 w 177"/>
                <a:gd name="T27" fmla="*/ 1 h 632"/>
                <a:gd name="T28" fmla="*/ 5 w 177"/>
                <a:gd name="T29" fmla="*/ 5 h 632"/>
                <a:gd name="T30" fmla="*/ 1 w 177"/>
                <a:gd name="T31" fmla="*/ 10 h 632"/>
                <a:gd name="T32" fmla="*/ 0 w 177"/>
                <a:gd name="T33" fmla="*/ 15 h 632"/>
                <a:gd name="T34" fmla="*/ 1 w 177"/>
                <a:gd name="T35" fmla="*/ 383 h 632"/>
                <a:gd name="T36" fmla="*/ 7 w 177"/>
                <a:gd name="T37" fmla="*/ 425 h 632"/>
                <a:gd name="T38" fmla="*/ 18 w 177"/>
                <a:gd name="T39" fmla="*/ 466 h 632"/>
                <a:gd name="T40" fmla="*/ 34 w 177"/>
                <a:gd name="T41" fmla="*/ 503 h 632"/>
                <a:gd name="T42" fmla="*/ 54 w 177"/>
                <a:gd name="T43" fmla="*/ 539 h 632"/>
                <a:gd name="T44" fmla="*/ 78 w 177"/>
                <a:gd name="T45" fmla="*/ 570 h 632"/>
                <a:gd name="T46" fmla="*/ 107 w 177"/>
                <a:gd name="T47" fmla="*/ 598 h 632"/>
                <a:gd name="T48" fmla="*/ 139 w 177"/>
                <a:gd name="T49" fmla="*/ 620 h 632"/>
                <a:gd name="T50" fmla="*/ 159 w 177"/>
                <a:gd name="T51" fmla="*/ 631 h 632"/>
                <a:gd name="T52" fmla="*/ 167 w 177"/>
                <a:gd name="T53" fmla="*/ 631 h 632"/>
                <a:gd name="T54" fmla="*/ 173 w 177"/>
                <a:gd name="T55" fmla="*/ 627 h 632"/>
                <a:gd name="T56" fmla="*/ 176 w 177"/>
                <a:gd name="T57" fmla="*/ 620 h 632"/>
                <a:gd name="T58" fmla="*/ 177 w 177"/>
                <a:gd name="T59" fmla="*/ 615 h 632"/>
                <a:gd name="T60" fmla="*/ 175 w 177"/>
                <a:gd name="T61" fmla="*/ 609 h 632"/>
                <a:gd name="T62" fmla="*/ 171 w 177"/>
                <a:gd name="T63" fmla="*/ 604 h 6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7" h="632">
                  <a:moveTo>
                    <a:pt x="169" y="603"/>
                  </a:moveTo>
                  <a:lnTo>
                    <a:pt x="154" y="594"/>
                  </a:lnTo>
                  <a:lnTo>
                    <a:pt x="139" y="585"/>
                  </a:lnTo>
                  <a:lnTo>
                    <a:pt x="126" y="574"/>
                  </a:lnTo>
                  <a:lnTo>
                    <a:pt x="113" y="562"/>
                  </a:lnTo>
                  <a:lnTo>
                    <a:pt x="100" y="549"/>
                  </a:lnTo>
                  <a:lnTo>
                    <a:pt x="89" y="535"/>
                  </a:lnTo>
                  <a:lnTo>
                    <a:pt x="79" y="520"/>
                  </a:lnTo>
                  <a:lnTo>
                    <a:pt x="69" y="505"/>
                  </a:lnTo>
                  <a:lnTo>
                    <a:pt x="60" y="489"/>
                  </a:lnTo>
                  <a:lnTo>
                    <a:pt x="53" y="472"/>
                  </a:lnTo>
                  <a:lnTo>
                    <a:pt x="46" y="455"/>
                  </a:lnTo>
                  <a:lnTo>
                    <a:pt x="41" y="437"/>
                  </a:lnTo>
                  <a:lnTo>
                    <a:pt x="37" y="419"/>
                  </a:lnTo>
                  <a:lnTo>
                    <a:pt x="34" y="399"/>
                  </a:lnTo>
                  <a:lnTo>
                    <a:pt x="31" y="380"/>
                  </a:lnTo>
                  <a:lnTo>
                    <a:pt x="30" y="361"/>
                  </a:lnTo>
                  <a:lnTo>
                    <a:pt x="30" y="15"/>
                  </a:lnTo>
                  <a:lnTo>
                    <a:pt x="30" y="12"/>
                  </a:lnTo>
                  <a:lnTo>
                    <a:pt x="29" y="10"/>
                  </a:lnTo>
                  <a:lnTo>
                    <a:pt x="28" y="7"/>
                  </a:lnTo>
                  <a:lnTo>
                    <a:pt x="26" y="5"/>
                  </a:lnTo>
                  <a:lnTo>
                    <a:pt x="24" y="3"/>
                  </a:lnTo>
                  <a:lnTo>
                    <a:pt x="22" y="1"/>
                  </a:lnTo>
                  <a:lnTo>
                    <a:pt x="19" y="0"/>
                  </a:lnTo>
                  <a:lnTo>
                    <a:pt x="15" y="0"/>
                  </a:lnTo>
                  <a:lnTo>
                    <a:pt x="13" y="0"/>
                  </a:lnTo>
                  <a:lnTo>
                    <a:pt x="10" y="1"/>
                  </a:lnTo>
                  <a:lnTo>
                    <a:pt x="8" y="3"/>
                  </a:lnTo>
                  <a:lnTo>
                    <a:pt x="5" y="5"/>
                  </a:lnTo>
                  <a:lnTo>
                    <a:pt x="4" y="7"/>
                  </a:lnTo>
                  <a:lnTo>
                    <a:pt x="1" y="10"/>
                  </a:lnTo>
                  <a:lnTo>
                    <a:pt x="1" y="12"/>
                  </a:lnTo>
                  <a:lnTo>
                    <a:pt x="0" y="15"/>
                  </a:lnTo>
                  <a:lnTo>
                    <a:pt x="0" y="361"/>
                  </a:lnTo>
                  <a:lnTo>
                    <a:pt x="1" y="383"/>
                  </a:lnTo>
                  <a:lnTo>
                    <a:pt x="4" y="404"/>
                  </a:lnTo>
                  <a:lnTo>
                    <a:pt x="7" y="425"/>
                  </a:lnTo>
                  <a:lnTo>
                    <a:pt x="12" y="445"/>
                  </a:lnTo>
                  <a:lnTo>
                    <a:pt x="18" y="466"/>
                  </a:lnTo>
                  <a:lnTo>
                    <a:pt x="25" y="485"/>
                  </a:lnTo>
                  <a:lnTo>
                    <a:pt x="34" y="503"/>
                  </a:lnTo>
                  <a:lnTo>
                    <a:pt x="43" y="522"/>
                  </a:lnTo>
                  <a:lnTo>
                    <a:pt x="54" y="539"/>
                  </a:lnTo>
                  <a:lnTo>
                    <a:pt x="65" y="555"/>
                  </a:lnTo>
                  <a:lnTo>
                    <a:pt x="78" y="570"/>
                  </a:lnTo>
                  <a:lnTo>
                    <a:pt x="92" y="585"/>
                  </a:lnTo>
                  <a:lnTo>
                    <a:pt x="107" y="598"/>
                  </a:lnTo>
                  <a:lnTo>
                    <a:pt x="122" y="609"/>
                  </a:lnTo>
                  <a:lnTo>
                    <a:pt x="139" y="620"/>
                  </a:lnTo>
                  <a:lnTo>
                    <a:pt x="156" y="630"/>
                  </a:lnTo>
                  <a:lnTo>
                    <a:pt x="159" y="631"/>
                  </a:lnTo>
                  <a:lnTo>
                    <a:pt x="162" y="632"/>
                  </a:lnTo>
                  <a:lnTo>
                    <a:pt x="167" y="631"/>
                  </a:lnTo>
                  <a:lnTo>
                    <a:pt x="170" y="630"/>
                  </a:lnTo>
                  <a:lnTo>
                    <a:pt x="173" y="627"/>
                  </a:lnTo>
                  <a:lnTo>
                    <a:pt x="175" y="623"/>
                  </a:lnTo>
                  <a:lnTo>
                    <a:pt x="176" y="620"/>
                  </a:lnTo>
                  <a:lnTo>
                    <a:pt x="177" y="617"/>
                  </a:lnTo>
                  <a:lnTo>
                    <a:pt x="177" y="615"/>
                  </a:lnTo>
                  <a:lnTo>
                    <a:pt x="176" y="612"/>
                  </a:lnTo>
                  <a:lnTo>
                    <a:pt x="175" y="609"/>
                  </a:lnTo>
                  <a:lnTo>
                    <a:pt x="173" y="606"/>
                  </a:lnTo>
                  <a:lnTo>
                    <a:pt x="171" y="604"/>
                  </a:lnTo>
                  <a:lnTo>
                    <a:pt x="169" y="60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90" name="Group 89"/>
          <p:cNvGrpSpPr/>
          <p:nvPr/>
        </p:nvGrpSpPr>
        <p:grpSpPr>
          <a:xfrm>
            <a:off x="4162969" y="3585983"/>
            <a:ext cx="335314" cy="335312"/>
            <a:chOff x="9893300" y="2497138"/>
            <a:chExt cx="276225" cy="276225"/>
          </a:xfrm>
          <a:solidFill>
            <a:schemeClr val="bg1"/>
          </a:solidFill>
        </p:grpSpPr>
        <p:sp>
          <p:nvSpPr>
            <p:cNvPr id="91" name="Freeform 3545"/>
            <p:cNvSpPr>
              <a:spLocks noEditPoints="1"/>
            </p:cNvSpPr>
            <p:nvPr/>
          </p:nvSpPr>
          <p:spPr bwMode="auto">
            <a:xfrm>
              <a:off x="9893300" y="2497138"/>
              <a:ext cx="228600" cy="220663"/>
            </a:xfrm>
            <a:custGeom>
              <a:avLst/>
              <a:gdLst>
                <a:gd name="T0" fmla="*/ 238 w 578"/>
                <a:gd name="T1" fmla="*/ 357 h 556"/>
                <a:gd name="T2" fmla="*/ 100 w 578"/>
                <a:gd name="T3" fmla="*/ 472 h 556"/>
                <a:gd name="T4" fmla="*/ 90 w 578"/>
                <a:gd name="T5" fmla="*/ 472 h 556"/>
                <a:gd name="T6" fmla="*/ 84 w 578"/>
                <a:gd name="T7" fmla="*/ 464 h 556"/>
                <a:gd name="T8" fmla="*/ 85 w 578"/>
                <a:gd name="T9" fmla="*/ 455 h 556"/>
                <a:gd name="T10" fmla="*/ 226 w 578"/>
                <a:gd name="T11" fmla="*/ 335 h 556"/>
                <a:gd name="T12" fmla="*/ 234 w 578"/>
                <a:gd name="T13" fmla="*/ 333 h 556"/>
                <a:gd name="T14" fmla="*/ 349 w 578"/>
                <a:gd name="T15" fmla="*/ 334 h 556"/>
                <a:gd name="T16" fmla="*/ 356 w 578"/>
                <a:gd name="T17" fmla="*/ 341 h 556"/>
                <a:gd name="T18" fmla="*/ 356 w 578"/>
                <a:gd name="T19" fmla="*/ 350 h 556"/>
                <a:gd name="T20" fmla="*/ 349 w 578"/>
                <a:gd name="T21" fmla="*/ 356 h 556"/>
                <a:gd name="T22" fmla="*/ 505 w 578"/>
                <a:gd name="T23" fmla="*/ 369 h 556"/>
                <a:gd name="T24" fmla="*/ 543 w 578"/>
                <a:gd name="T25" fmla="*/ 374 h 556"/>
                <a:gd name="T26" fmla="*/ 578 w 578"/>
                <a:gd name="T27" fmla="*/ 388 h 556"/>
                <a:gd name="T28" fmla="*/ 578 w 578"/>
                <a:gd name="T29" fmla="*/ 244 h 556"/>
                <a:gd name="T30" fmla="*/ 403 w 578"/>
                <a:gd name="T31" fmla="*/ 334 h 556"/>
                <a:gd name="T32" fmla="*/ 397 w 578"/>
                <a:gd name="T33" fmla="*/ 334 h 556"/>
                <a:gd name="T34" fmla="*/ 392 w 578"/>
                <a:gd name="T35" fmla="*/ 332 h 556"/>
                <a:gd name="T36" fmla="*/ 388 w 578"/>
                <a:gd name="T37" fmla="*/ 324 h 556"/>
                <a:gd name="T38" fmla="*/ 390 w 578"/>
                <a:gd name="T39" fmla="*/ 315 h 556"/>
                <a:gd name="T40" fmla="*/ 569 w 578"/>
                <a:gd name="T41" fmla="*/ 221 h 556"/>
                <a:gd name="T42" fmla="*/ 293 w 578"/>
                <a:gd name="T43" fmla="*/ 2 h 556"/>
                <a:gd name="T44" fmla="*/ 285 w 578"/>
                <a:gd name="T45" fmla="*/ 2 h 556"/>
                <a:gd name="T46" fmla="*/ 10 w 578"/>
                <a:gd name="T47" fmla="*/ 222 h 556"/>
                <a:gd name="T48" fmla="*/ 188 w 578"/>
                <a:gd name="T49" fmla="*/ 315 h 556"/>
                <a:gd name="T50" fmla="*/ 190 w 578"/>
                <a:gd name="T51" fmla="*/ 324 h 556"/>
                <a:gd name="T52" fmla="*/ 186 w 578"/>
                <a:gd name="T53" fmla="*/ 332 h 556"/>
                <a:gd name="T54" fmla="*/ 181 w 578"/>
                <a:gd name="T55" fmla="*/ 334 h 556"/>
                <a:gd name="T56" fmla="*/ 175 w 578"/>
                <a:gd name="T57" fmla="*/ 334 h 556"/>
                <a:gd name="T58" fmla="*/ 0 w 578"/>
                <a:gd name="T59" fmla="*/ 244 h 556"/>
                <a:gd name="T60" fmla="*/ 1 w 578"/>
                <a:gd name="T61" fmla="*/ 514 h 556"/>
                <a:gd name="T62" fmla="*/ 9 w 578"/>
                <a:gd name="T63" fmla="*/ 533 h 556"/>
                <a:gd name="T64" fmla="*/ 23 w 578"/>
                <a:gd name="T65" fmla="*/ 547 h 556"/>
                <a:gd name="T66" fmla="*/ 42 w 578"/>
                <a:gd name="T67" fmla="*/ 556 h 556"/>
                <a:gd name="T68" fmla="*/ 360 w 578"/>
                <a:gd name="T69" fmla="*/ 556 h 556"/>
                <a:gd name="T70" fmla="*/ 354 w 578"/>
                <a:gd name="T71" fmla="*/ 519 h 556"/>
                <a:gd name="T72" fmla="*/ 358 w 578"/>
                <a:gd name="T73" fmla="*/ 488 h 556"/>
                <a:gd name="T74" fmla="*/ 367 w 578"/>
                <a:gd name="T75" fmla="*/ 461 h 556"/>
                <a:gd name="T76" fmla="*/ 380 w 578"/>
                <a:gd name="T77" fmla="*/ 436 h 556"/>
                <a:gd name="T78" fmla="*/ 399 w 578"/>
                <a:gd name="T79" fmla="*/ 412 h 556"/>
                <a:gd name="T80" fmla="*/ 421 w 578"/>
                <a:gd name="T81" fmla="*/ 395 h 556"/>
                <a:gd name="T82" fmla="*/ 447 w 578"/>
                <a:gd name="T83" fmla="*/ 380 h 556"/>
                <a:gd name="T84" fmla="*/ 475 w 578"/>
                <a:gd name="T85" fmla="*/ 371 h 556"/>
                <a:gd name="T86" fmla="*/ 505 w 578"/>
                <a:gd name="T87" fmla="*/ 369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78" h="556">
                  <a:moveTo>
                    <a:pt x="344" y="357"/>
                  </a:moveTo>
                  <a:lnTo>
                    <a:pt x="238" y="357"/>
                  </a:lnTo>
                  <a:lnTo>
                    <a:pt x="103" y="469"/>
                  </a:lnTo>
                  <a:lnTo>
                    <a:pt x="100" y="472"/>
                  </a:lnTo>
                  <a:lnTo>
                    <a:pt x="95" y="472"/>
                  </a:lnTo>
                  <a:lnTo>
                    <a:pt x="90" y="472"/>
                  </a:lnTo>
                  <a:lnTo>
                    <a:pt x="86" y="468"/>
                  </a:lnTo>
                  <a:lnTo>
                    <a:pt x="84" y="464"/>
                  </a:lnTo>
                  <a:lnTo>
                    <a:pt x="84" y="459"/>
                  </a:lnTo>
                  <a:lnTo>
                    <a:pt x="85" y="455"/>
                  </a:lnTo>
                  <a:lnTo>
                    <a:pt x="87" y="451"/>
                  </a:lnTo>
                  <a:lnTo>
                    <a:pt x="226" y="335"/>
                  </a:lnTo>
                  <a:lnTo>
                    <a:pt x="230" y="334"/>
                  </a:lnTo>
                  <a:lnTo>
                    <a:pt x="234" y="333"/>
                  </a:lnTo>
                  <a:lnTo>
                    <a:pt x="344" y="333"/>
                  </a:lnTo>
                  <a:lnTo>
                    <a:pt x="349" y="334"/>
                  </a:lnTo>
                  <a:lnTo>
                    <a:pt x="353" y="337"/>
                  </a:lnTo>
                  <a:lnTo>
                    <a:pt x="356" y="341"/>
                  </a:lnTo>
                  <a:lnTo>
                    <a:pt x="357" y="346"/>
                  </a:lnTo>
                  <a:lnTo>
                    <a:pt x="356" y="350"/>
                  </a:lnTo>
                  <a:lnTo>
                    <a:pt x="353" y="353"/>
                  </a:lnTo>
                  <a:lnTo>
                    <a:pt x="349" y="356"/>
                  </a:lnTo>
                  <a:lnTo>
                    <a:pt x="344" y="357"/>
                  </a:lnTo>
                  <a:close/>
                  <a:moveTo>
                    <a:pt x="505" y="369"/>
                  </a:moveTo>
                  <a:lnTo>
                    <a:pt x="525" y="370"/>
                  </a:lnTo>
                  <a:lnTo>
                    <a:pt x="543" y="374"/>
                  </a:lnTo>
                  <a:lnTo>
                    <a:pt x="561" y="379"/>
                  </a:lnTo>
                  <a:lnTo>
                    <a:pt x="578" y="388"/>
                  </a:lnTo>
                  <a:lnTo>
                    <a:pt x="578" y="346"/>
                  </a:lnTo>
                  <a:lnTo>
                    <a:pt x="578" y="244"/>
                  </a:lnTo>
                  <a:lnTo>
                    <a:pt x="406" y="334"/>
                  </a:lnTo>
                  <a:lnTo>
                    <a:pt x="403" y="334"/>
                  </a:lnTo>
                  <a:lnTo>
                    <a:pt x="399" y="335"/>
                  </a:lnTo>
                  <a:lnTo>
                    <a:pt x="397" y="334"/>
                  </a:lnTo>
                  <a:lnTo>
                    <a:pt x="394" y="333"/>
                  </a:lnTo>
                  <a:lnTo>
                    <a:pt x="392" y="332"/>
                  </a:lnTo>
                  <a:lnTo>
                    <a:pt x="389" y="329"/>
                  </a:lnTo>
                  <a:lnTo>
                    <a:pt x="388" y="324"/>
                  </a:lnTo>
                  <a:lnTo>
                    <a:pt x="388" y="320"/>
                  </a:lnTo>
                  <a:lnTo>
                    <a:pt x="390" y="315"/>
                  </a:lnTo>
                  <a:lnTo>
                    <a:pt x="394" y="312"/>
                  </a:lnTo>
                  <a:lnTo>
                    <a:pt x="569" y="221"/>
                  </a:lnTo>
                  <a:lnTo>
                    <a:pt x="297" y="3"/>
                  </a:lnTo>
                  <a:lnTo>
                    <a:pt x="293" y="2"/>
                  </a:lnTo>
                  <a:lnTo>
                    <a:pt x="289" y="0"/>
                  </a:lnTo>
                  <a:lnTo>
                    <a:pt x="285" y="2"/>
                  </a:lnTo>
                  <a:lnTo>
                    <a:pt x="281" y="3"/>
                  </a:lnTo>
                  <a:lnTo>
                    <a:pt x="10" y="222"/>
                  </a:lnTo>
                  <a:lnTo>
                    <a:pt x="184" y="312"/>
                  </a:lnTo>
                  <a:lnTo>
                    <a:pt x="188" y="315"/>
                  </a:lnTo>
                  <a:lnTo>
                    <a:pt x="190" y="320"/>
                  </a:lnTo>
                  <a:lnTo>
                    <a:pt x="190" y="324"/>
                  </a:lnTo>
                  <a:lnTo>
                    <a:pt x="189" y="329"/>
                  </a:lnTo>
                  <a:lnTo>
                    <a:pt x="186" y="332"/>
                  </a:lnTo>
                  <a:lnTo>
                    <a:pt x="184" y="333"/>
                  </a:lnTo>
                  <a:lnTo>
                    <a:pt x="181" y="334"/>
                  </a:lnTo>
                  <a:lnTo>
                    <a:pt x="179" y="335"/>
                  </a:lnTo>
                  <a:lnTo>
                    <a:pt x="175" y="334"/>
                  </a:lnTo>
                  <a:lnTo>
                    <a:pt x="172" y="334"/>
                  </a:lnTo>
                  <a:lnTo>
                    <a:pt x="0" y="244"/>
                  </a:lnTo>
                  <a:lnTo>
                    <a:pt x="0" y="502"/>
                  </a:lnTo>
                  <a:lnTo>
                    <a:pt x="1" y="514"/>
                  </a:lnTo>
                  <a:lnTo>
                    <a:pt x="4" y="524"/>
                  </a:lnTo>
                  <a:lnTo>
                    <a:pt x="9" y="533"/>
                  </a:lnTo>
                  <a:lnTo>
                    <a:pt x="15" y="541"/>
                  </a:lnTo>
                  <a:lnTo>
                    <a:pt x="23" y="547"/>
                  </a:lnTo>
                  <a:lnTo>
                    <a:pt x="32" y="552"/>
                  </a:lnTo>
                  <a:lnTo>
                    <a:pt x="42" y="556"/>
                  </a:lnTo>
                  <a:lnTo>
                    <a:pt x="54" y="556"/>
                  </a:lnTo>
                  <a:lnTo>
                    <a:pt x="360" y="556"/>
                  </a:lnTo>
                  <a:lnTo>
                    <a:pt x="356" y="538"/>
                  </a:lnTo>
                  <a:lnTo>
                    <a:pt x="354" y="519"/>
                  </a:lnTo>
                  <a:lnTo>
                    <a:pt x="356" y="504"/>
                  </a:lnTo>
                  <a:lnTo>
                    <a:pt x="358" y="488"/>
                  </a:lnTo>
                  <a:lnTo>
                    <a:pt x="362" y="474"/>
                  </a:lnTo>
                  <a:lnTo>
                    <a:pt x="367" y="461"/>
                  </a:lnTo>
                  <a:lnTo>
                    <a:pt x="374" y="447"/>
                  </a:lnTo>
                  <a:lnTo>
                    <a:pt x="380" y="436"/>
                  </a:lnTo>
                  <a:lnTo>
                    <a:pt x="389" y="424"/>
                  </a:lnTo>
                  <a:lnTo>
                    <a:pt x="399" y="412"/>
                  </a:lnTo>
                  <a:lnTo>
                    <a:pt x="410" y="403"/>
                  </a:lnTo>
                  <a:lnTo>
                    <a:pt x="421" y="395"/>
                  </a:lnTo>
                  <a:lnTo>
                    <a:pt x="434" y="387"/>
                  </a:lnTo>
                  <a:lnTo>
                    <a:pt x="447" y="380"/>
                  </a:lnTo>
                  <a:lnTo>
                    <a:pt x="461" y="375"/>
                  </a:lnTo>
                  <a:lnTo>
                    <a:pt x="475" y="371"/>
                  </a:lnTo>
                  <a:lnTo>
                    <a:pt x="489" y="370"/>
                  </a:lnTo>
                  <a:lnTo>
                    <a:pt x="505" y="3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2" name="Freeform 3546"/>
            <p:cNvSpPr>
              <a:spLocks noEditPoints="1"/>
            </p:cNvSpPr>
            <p:nvPr/>
          </p:nvSpPr>
          <p:spPr bwMode="auto">
            <a:xfrm>
              <a:off x="10040938" y="2649538"/>
              <a:ext cx="128587" cy="123825"/>
            </a:xfrm>
            <a:custGeom>
              <a:avLst/>
              <a:gdLst>
                <a:gd name="T0" fmla="*/ 111 w 325"/>
                <a:gd name="T1" fmla="*/ 237 h 312"/>
                <a:gd name="T2" fmla="*/ 81 w 325"/>
                <a:gd name="T3" fmla="*/ 227 h 312"/>
                <a:gd name="T4" fmla="*/ 57 w 325"/>
                <a:gd name="T5" fmla="*/ 208 h 312"/>
                <a:gd name="T6" fmla="*/ 38 w 325"/>
                <a:gd name="T7" fmla="*/ 183 h 312"/>
                <a:gd name="T8" fmla="*/ 27 w 325"/>
                <a:gd name="T9" fmla="*/ 154 h 312"/>
                <a:gd name="T10" fmla="*/ 26 w 325"/>
                <a:gd name="T11" fmla="*/ 121 h 312"/>
                <a:gd name="T12" fmla="*/ 34 w 325"/>
                <a:gd name="T13" fmla="*/ 90 h 312"/>
                <a:gd name="T14" fmla="*/ 49 w 325"/>
                <a:gd name="T15" fmla="*/ 63 h 312"/>
                <a:gd name="T16" fmla="*/ 72 w 325"/>
                <a:gd name="T17" fmla="*/ 42 h 312"/>
                <a:gd name="T18" fmla="*/ 101 w 325"/>
                <a:gd name="T19" fmla="*/ 29 h 312"/>
                <a:gd name="T20" fmla="*/ 133 w 325"/>
                <a:gd name="T21" fmla="*/ 24 h 312"/>
                <a:gd name="T22" fmla="*/ 165 w 325"/>
                <a:gd name="T23" fmla="*/ 29 h 312"/>
                <a:gd name="T24" fmla="*/ 193 w 325"/>
                <a:gd name="T25" fmla="*/ 42 h 312"/>
                <a:gd name="T26" fmla="*/ 216 w 325"/>
                <a:gd name="T27" fmla="*/ 63 h 312"/>
                <a:gd name="T28" fmla="*/ 233 w 325"/>
                <a:gd name="T29" fmla="*/ 90 h 312"/>
                <a:gd name="T30" fmla="*/ 241 w 325"/>
                <a:gd name="T31" fmla="*/ 121 h 312"/>
                <a:gd name="T32" fmla="*/ 239 w 325"/>
                <a:gd name="T33" fmla="*/ 154 h 312"/>
                <a:gd name="T34" fmla="*/ 228 w 325"/>
                <a:gd name="T35" fmla="*/ 183 h 312"/>
                <a:gd name="T36" fmla="*/ 210 w 325"/>
                <a:gd name="T37" fmla="*/ 209 h 312"/>
                <a:gd name="T38" fmla="*/ 185 w 325"/>
                <a:gd name="T39" fmla="*/ 227 h 312"/>
                <a:gd name="T40" fmla="*/ 155 w 325"/>
                <a:gd name="T41" fmla="*/ 237 h 312"/>
                <a:gd name="T42" fmla="*/ 322 w 325"/>
                <a:gd name="T43" fmla="*/ 291 h 312"/>
                <a:gd name="T44" fmla="*/ 246 w 325"/>
                <a:gd name="T45" fmla="*/ 201 h 312"/>
                <a:gd name="T46" fmla="*/ 259 w 325"/>
                <a:gd name="T47" fmla="*/ 173 h 312"/>
                <a:gd name="T48" fmla="*/ 265 w 325"/>
                <a:gd name="T49" fmla="*/ 142 h 312"/>
                <a:gd name="T50" fmla="*/ 262 w 325"/>
                <a:gd name="T51" fmla="*/ 105 h 312"/>
                <a:gd name="T52" fmla="*/ 250 w 325"/>
                <a:gd name="T53" fmla="*/ 69 h 312"/>
                <a:gd name="T54" fmla="*/ 227 w 325"/>
                <a:gd name="T55" fmla="*/ 38 h 312"/>
                <a:gd name="T56" fmla="*/ 196 w 325"/>
                <a:gd name="T57" fmla="*/ 15 h 312"/>
                <a:gd name="T58" fmla="*/ 160 w 325"/>
                <a:gd name="T59" fmla="*/ 2 h 312"/>
                <a:gd name="T60" fmla="*/ 120 w 325"/>
                <a:gd name="T61" fmla="*/ 1 h 312"/>
                <a:gd name="T62" fmla="*/ 81 w 325"/>
                <a:gd name="T63" fmla="*/ 10 h 312"/>
                <a:gd name="T64" fmla="*/ 49 w 325"/>
                <a:gd name="T65" fmla="*/ 31 h 312"/>
                <a:gd name="T66" fmla="*/ 24 w 325"/>
                <a:gd name="T67" fmla="*/ 58 h 312"/>
                <a:gd name="T68" fmla="*/ 7 w 325"/>
                <a:gd name="T69" fmla="*/ 92 h 312"/>
                <a:gd name="T70" fmla="*/ 0 w 325"/>
                <a:gd name="T71" fmla="*/ 132 h 312"/>
                <a:gd name="T72" fmla="*/ 7 w 325"/>
                <a:gd name="T73" fmla="*/ 172 h 312"/>
                <a:gd name="T74" fmla="*/ 24 w 325"/>
                <a:gd name="T75" fmla="*/ 205 h 312"/>
                <a:gd name="T76" fmla="*/ 49 w 325"/>
                <a:gd name="T77" fmla="*/ 234 h 312"/>
                <a:gd name="T78" fmla="*/ 81 w 325"/>
                <a:gd name="T79" fmla="*/ 254 h 312"/>
                <a:gd name="T80" fmla="*/ 120 w 325"/>
                <a:gd name="T81" fmla="*/ 263 h 312"/>
                <a:gd name="T82" fmla="*/ 158 w 325"/>
                <a:gd name="T83" fmla="*/ 262 h 312"/>
                <a:gd name="T84" fmla="*/ 194 w 325"/>
                <a:gd name="T85" fmla="*/ 249 h 312"/>
                <a:gd name="T86" fmla="*/ 224 w 325"/>
                <a:gd name="T87" fmla="*/ 228 h 312"/>
                <a:gd name="T88" fmla="*/ 309 w 325"/>
                <a:gd name="T89" fmla="*/ 312 h 312"/>
                <a:gd name="T90" fmla="*/ 322 w 325"/>
                <a:gd name="T91" fmla="*/ 309 h 312"/>
                <a:gd name="T92" fmla="*/ 324 w 325"/>
                <a:gd name="T93" fmla="*/ 295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25" h="312">
                  <a:moveTo>
                    <a:pt x="133" y="240"/>
                  </a:moveTo>
                  <a:lnTo>
                    <a:pt x="122" y="240"/>
                  </a:lnTo>
                  <a:lnTo>
                    <a:pt x="111" y="237"/>
                  </a:lnTo>
                  <a:lnTo>
                    <a:pt x="101" y="235"/>
                  </a:lnTo>
                  <a:lnTo>
                    <a:pt x="92" y="232"/>
                  </a:lnTo>
                  <a:lnTo>
                    <a:pt x="81" y="227"/>
                  </a:lnTo>
                  <a:lnTo>
                    <a:pt x="72" y="222"/>
                  </a:lnTo>
                  <a:lnTo>
                    <a:pt x="65" y="216"/>
                  </a:lnTo>
                  <a:lnTo>
                    <a:pt x="57" y="208"/>
                  </a:lnTo>
                  <a:lnTo>
                    <a:pt x="49" y="201"/>
                  </a:lnTo>
                  <a:lnTo>
                    <a:pt x="44" y="192"/>
                  </a:lnTo>
                  <a:lnTo>
                    <a:pt x="38" y="183"/>
                  </a:lnTo>
                  <a:lnTo>
                    <a:pt x="34" y="174"/>
                  </a:lnTo>
                  <a:lnTo>
                    <a:pt x="30" y="164"/>
                  </a:lnTo>
                  <a:lnTo>
                    <a:pt x="27" y="154"/>
                  </a:lnTo>
                  <a:lnTo>
                    <a:pt x="26" y="144"/>
                  </a:lnTo>
                  <a:lnTo>
                    <a:pt x="25" y="132"/>
                  </a:lnTo>
                  <a:lnTo>
                    <a:pt x="26" y="121"/>
                  </a:lnTo>
                  <a:lnTo>
                    <a:pt x="27" y="110"/>
                  </a:lnTo>
                  <a:lnTo>
                    <a:pt x="30" y="100"/>
                  </a:lnTo>
                  <a:lnTo>
                    <a:pt x="34" y="90"/>
                  </a:lnTo>
                  <a:lnTo>
                    <a:pt x="38" y="81"/>
                  </a:lnTo>
                  <a:lnTo>
                    <a:pt x="44" y="72"/>
                  </a:lnTo>
                  <a:lnTo>
                    <a:pt x="49" y="63"/>
                  </a:lnTo>
                  <a:lnTo>
                    <a:pt x="57" y="55"/>
                  </a:lnTo>
                  <a:lnTo>
                    <a:pt x="65" y="49"/>
                  </a:lnTo>
                  <a:lnTo>
                    <a:pt x="72" y="42"/>
                  </a:lnTo>
                  <a:lnTo>
                    <a:pt x="81" y="37"/>
                  </a:lnTo>
                  <a:lnTo>
                    <a:pt x="92" y="32"/>
                  </a:lnTo>
                  <a:lnTo>
                    <a:pt x="101" y="29"/>
                  </a:lnTo>
                  <a:lnTo>
                    <a:pt x="111" y="25"/>
                  </a:lnTo>
                  <a:lnTo>
                    <a:pt x="122" y="24"/>
                  </a:lnTo>
                  <a:lnTo>
                    <a:pt x="133" y="24"/>
                  </a:lnTo>
                  <a:lnTo>
                    <a:pt x="144" y="24"/>
                  </a:lnTo>
                  <a:lnTo>
                    <a:pt x="155" y="25"/>
                  </a:lnTo>
                  <a:lnTo>
                    <a:pt x="165" y="29"/>
                  </a:lnTo>
                  <a:lnTo>
                    <a:pt x="175" y="32"/>
                  </a:lnTo>
                  <a:lnTo>
                    <a:pt x="185" y="37"/>
                  </a:lnTo>
                  <a:lnTo>
                    <a:pt x="193" y="42"/>
                  </a:lnTo>
                  <a:lnTo>
                    <a:pt x="202" y="49"/>
                  </a:lnTo>
                  <a:lnTo>
                    <a:pt x="210" y="55"/>
                  </a:lnTo>
                  <a:lnTo>
                    <a:pt x="216" y="63"/>
                  </a:lnTo>
                  <a:lnTo>
                    <a:pt x="223" y="72"/>
                  </a:lnTo>
                  <a:lnTo>
                    <a:pt x="228" y="81"/>
                  </a:lnTo>
                  <a:lnTo>
                    <a:pt x="233" y="90"/>
                  </a:lnTo>
                  <a:lnTo>
                    <a:pt x="237" y="100"/>
                  </a:lnTo>
                  <a:lnTo>
                    <a:pt x="239" y="110"/>
                  </a:lnTo>
                  <a:lnTo>
                    <a:pt x="241" y="121"/>
                  </a:lnTo>
                  <a:lnTo>
                    <a:pt x="242" y="132"/>
                  </a:lnTo>
                  <a:lnTo>
                    <a:pt x="241" y="144"/>
                  </a:lnTo>
                  <a:lnTo>
                    <a:pt x="239" y="154"/>
                  </a:lnTo>
                  <a:lnTo>
                    <a:pt x="237" y="164"/>
                  </a:lnTo>
                  <a:lnTo>
                    <a:pt x="233" y="174"/>
                  </a:lnTo>
                  <a:lnTo>
                    <a:pt x="228" y="183"/>
                  </a:lnTo>
                  <a:lnTo>
                    <a:pt x="223" y="192"/>
                  </a:lnTo>
                  <a:lnTo>
                    <a:pt x="216" y="201"/>
                  </a:lnTo>
                  <a:lnTo>
                    <a:pt x="210" y="209"/>
                  </a:lnTo>
                  <a:lnTo>
                    <a:pt x="202" y="216"/>
                  </a:lnTo>
                  <a:lnTo>
                    <a:pt x="193" y="222"/>
                  </a:lnTo>
                  <a:lnTo>
                    <a:pt x="185" y="227"/>
                  </a:lnTo>
                  <a:lnTo>
                    <a:pt x="175" y="232"/>
                  </a:lnTo>
                  <a:lnTo>
                    <a:pt x="165" y="235"/>
                  </a:lnTo>
                  <a:lnTo>
                    <a:pt x="155" y="237"/>
                  </a:lnTo>
                  <a:lnTo>
                    <a:pt x="144" y="240"/>
                  </a:lnTo>
                  <a:lnTo>
                    <a:pt x="133" y="240"/>
                  </a:lnTo>
                  <a:close/>
                  <a:moveTo>
                    <a:pt x="322" y="291"/>
                  </a:moveTo>
                  <a:lnTo>
                    <a:pt x="253" y="222"/>
                  </a:lnTo>
                  <a:lnTo>
                    <a:pt x="241" y="209"/>
                  </a:lnTo>
                  <a:lnTo>
                    <a:pt x="246" y="201"/>
                  </a:lnTo>
                  <a:lnTo>
                    <a:pt x="251" y="192"/>
                  </a:lnTo>
                  <a:lnTo>
                    <a:pt x="255" y="183"/>
                  </a:lnTo>
                  <a:lnTo>
                    <a:pt x="259" y="173"/>
                  </a:lnTo>
                  <a:lnTo>
                    <a:pt x="261" y="164"/>
                  </a:lnTo>
                  <a:lnTo>
                    <a:pt x="264" y="154"/>
                  </a:lnTo>
                  <a:lnTo>
                    <a:pt x="265" y="142"/>
                  </a:lnTo>
                  <a:lnTo>
                    <a:pt x="265" y="132"/>
                  </a:lnTo>
                  <a:lnTo>
                    <a:pt x="265" y="118"/>
                  </a:lnTo>
                  <a:lnTo>
                    <a:pt x="262" y="105"/>
                  </a:lnTo>
                  <a:lnTo>
                    <a:pt x="260" y="92"/>
                  </a:lnTo>
                  <a:lnTo>
                    <a:pt x="255" y="81"/>
                  </a:lnTo>
                  <a:lnTo>
                    <a:pt x="250" y="69"/>
                  </a:lnTo>
                  <a:lnTo>
                    <a:pt x="243" y="58"/>
                  </a:lnTo>
                  <a:lnTo>
                    <a:pt x="235" y="49"/>
                  </a:lnTo>
                  <a:lnTo>
                    <a:pt x="227" y="38"/>
                  </a:lnTo>
                  <a:lnTo>
                    <a:pt x="218" y="31"/>
                  </a:lnTo>
                  <a:lnTo>
                    <a:pt x="207" y="23"/>
                  </a:lnTo>
                  <a:lnTo>
                    <a:pt x="196" y="15"/>
                  </a:lnTo>
                  <a:lnTo>
                    <a:pt x="184" y="10"/>
                  </a:lnTo>
                  <a:lnTo>
                    <a:pt x="173" y="6"/>
                  </a:lnTo>
                  <a:lnTo>
                    <a:pt x="160" y="2"/>
                  </a:lnTo>
                  <a:lnTo>
                    <a:pt x="147" y="1"/>
                  </a:lnTo>
                  <a:lnTo>
                    <a:pt x="133" y="0"/>
                  </a:lnTo>
                  <a:lnTo>
                    <a:pt x="120" y="1"/>
                  </a:lnTo>
                  <a:lnTo>
                    <a:pt x="107" y="2"/>
                  </a:lnTo>
                  <a:lnTo>
                    <a:pt x="94" y="6"/>
                  </a:lnTo>
                  <a:lnTo>
                    <a:pt x="81" y="10"/>
                  </a:lnTo>
                  <a:lnTo>
                    <a:pt x="70" y="15"/>
                  </a:lnTo>
                  <a:lnTo>
                    <a:pt x="60" y="23"/>
                  </a:lnTo>
                  <a:lnTo>
                    <a:pt x="49" y="31"/>
                  </a:lnTo>
                  <a:lnTo>
                    <a:pt x="40" y="38"/>
                  </a:lnTo>
                  <a:lnTo>
                    <a:pt x="31" y="49"/>
                  </a:lnTo>
                  <a:lnTo>
                    <a:pt x="24" y="58"/>
                  </a:lnTo>
                  <a:lnTo>
                    <a:pt x="17" y="69"/>
                  </a:lnTo>
                  <a:lnTo>
                    <a:pt x="12" y="81"/>
                  </a:lnTo>
                  <a:lnTo>
                    <a:pt x="7" y="92"/>
                  </a:lnTo>
                  <a:lnTo>
                    <a:pt x="4" y="105"/>
                  </a:lnTo>
                  <a:lnTo>
                    <a:pt x="2" y="118"/>
                  </a:lnTo>
                  <a:lnTo>
                    <a:pt x="0" y="132"/>
                  </a:lnTo>
                  <a:lnTo>
                    <a:pt x="2" y="145"/>
                  </a:lnTo>
                  <a:lnTo>
                    <a:pt x="4" y="159"/>
                  </a:lnTo>
                  <a:lnTo>
                    <a:pt x="7" y="172"/>
                  </a:lnTo>
                  <a:lnTo>
                    <a:pt x="12" y="183"/>
                  </a:lnTo>
                  <a:lnTo>
                    <a:pt x="17" y="195"/>
                  </a:lnTo>
                  <a:lnTo>
                    <a:pt x="24" y="205"/>
                  </a:lnTo>
                  <a:lnTo>
                    <a:pt x="31" y="216"/>
                  </a:lnTo>
                  <a:lnTo>
                    <a:pt x="40" y="226"/>
                  </a:lnTo>
                  <a:lnTo>
                    <a:pt x="49" y="234"/>
                  </a:lnTo>
                  <a:lnTo>
                    <a:pt x="60" y="241"/>
                  </a:lnTo>
                  <a:lnTo>
                    <a:pt x="70" y="248"/>
                  </a:lnTo>
                  <a:lnTo>
                    <a:pt x="81" y="254"/>
                  </a:lnTo>
                  <a:lnTo>
                    <a:pt x="94" y="258"/>
                  </a:lnTo>
                  <a:lnTo>
                    <a:pt x="107" y="262"/>
                  </a:lnTo>
                  <a:lnTo>
                    <a:pt x="120" y="263"/>
                  </a:lnTo>
                  <a:lnTo>
                    <a:pt x="133" y="264"/>
                  </a:lnTo>
                  <a:lnTo>
                    <a:pt x="147" y="263"/>
                  </a:lnTo>
                  <a:lnTo>
                    <a:pt x="158" y="262"/>
                  </a:lnTo>
                  <a:lnTo>
                    <a:pt x="171" y="259"/>
                  </a:lnTo>
                  <a:lnTo>
                    <a:pt x="183" y="254"/>
                  </a:lnTo>
                  <a:lnTo>
                    <a:pt x="194" y="249"/>
                  </a:lnTo>
                  <a:lnTo>
                    <a:pt x="205" y="243"/>
                  </a:lnTo>
                  <a:lnTo>
                    <a:pt x="215" y="236"/>
                  </a:lnTo>
                  <a:lnTo>
                    <a:pt x="224" y="228"/>
                  </a:lnTo>
                  <a:lnTo>
                    <a:pt x="237" y="240"/>
                  </a:lnTo>
                  <a:lnTo>
                    <a:pt x="305" y="309"/>
                  </a:lnTo>
                  <a:lnTo>
                    <a:pt x="309" y="312"/>
                  </a:lnTo>
                  <a:lnTo>
                    <a:pt x="314" y="312"/>
                  </a:lnTo>
                  <a:lnTo>
                    <a:pt x="318" y="312"/>
                  </a:lnTo>
                  <a:lnTo>
                    <a:pt x="322" y="309"/>
                  </a:lnTo>
                  <a:lnTo>
                    <a:pt x="324" y="304"/>
                  </a:lnTo>
                  <a:lnTo>
                    <a:pt x="325" y="300"/>
                  </a:lnTo>
                  <a:lnTo>
                    <a:pt x="324" y="295"/>
                  </a:lnTo>
                  <a:lnTo>
                    <a:pt x="322" y="2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93" name="Group 92"/>
          <p:cNvGrpSpPr/>
          <p:nvPr/>
        </p:nvGrpSpPr>
        <p:grpSpPr>
          <a:xfrm>
            <a:off x="3459169" y="5265943"/>
            <a:ext cx="314114" cy="333386"/>
            <a:chOff x="887413" y="779463"/>
            <a:chExt cx="258762" cy="274638"/>
          </a:xfrm>
          <a:solidFill>
            <a:schemeClr val="bg1"/>
          </a:solidFill>
        </p:grpSpPr>
        <p:sp>
          <p:nvSpPr>
            <p:cNvPr id="94" name="Freeform 596"/>
            <p:cNvSpPr>
              <a:spLocks/>
            </p:cNvSpPr>
            <p:nvPr/>
          </p:nvSpPr>
          <p:spPr bwMode="auto">
            <a:xfrm>
              <a:off x="1022350" y="798513"/>
              <a:ext cx="123825" cy="255588"/>
            </a:xfrm>
            <a:custGeom>
              <a:avLst/>
              <a:gdLst>
                <a:gd name="T0" fmla="*/ 385 w 391"/>
                <a:gd name="T1" fmla="*/ 2 h 807"/>
                <a:gd name="T2" fmla="*/ 381 w 391"/>
                <a:gd name="T3" fmla="*/ 0 h 807"/>
                <a:gd name="T4" fmla="*/ 377 w 391"/>
                <a:gd name="T5" fmla="*/ 0 h 807"/>
                <a:gd name="T6" fmla="*/ 374 w 391"/>
                <a:gd name="T7" fmla="*/ 0 h 807"/>
                <a:gd name="T8" fmla="*/ 370 w 391"/>
                <a:gd name="T9" fmla="*/ 1 h 807"/>
                <a:gd name="T10" fmla="*/ 0 w 391"/>
                <a:gd name="T11" fmla="*/ 172 h 807"/>
                <a:gd name="T12" fmla="*/ 0 w 391"/>
                <a:gd name="T13" fmla="*/ 807 h 807"/>
                <a:gd name="T14" fmla="*/ 382 w 391"/>
                <a:gd name="T15" fmla="*/ 615 h 807"/>
                <a:gd name="T16" fmla="*/ 387 w 391"/>
                <a:gd name="T17" fmla="*/ 613 h 807"/>
                <a:gd name="T18" fmla="*/ 389 w 391"/>
                <a:gd name="T19" fmla="*/ 609 h 807"/>
                <a:gd name="T20" fmla="*/ 391 w 391"/>
                <a:gd name="T21" fmla="*/ 606 h 807"/>
                <a:gd name="T22" fmla="*/ 391 w 391"/>
                <a:gd name="T23" fmla="*/ 602 h 807"/>
                <a:gd name="T24" fmla="*/ 391 w 391"/>
                <a:gd name="T25" fmla="*/ 15 h 807"/>
                <a:gd name="T26" fmla="*/ 391 w 391"/>
                <a:gd name="T27" fmla="*/ 11 h 807"/>
                <a:gd name="T28" fmla="*/ 389 w 391"/>
                <a:gd name="T29" fmla="*/ 8 h 807"/>
                <a:gd name="T30" fmla="*/ 387 w 391"/>
                <a:gd name="T31" fmla="*/ 4 h 807"/>
                <a:gd name="T32" fmla="*/ 385 w 391"/>
                <a:gd name="T33" fmla="*/ 2 h 8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91" h="807">
                  <a:moveTo>
                    <a:pt x="385" y="2"/>
                  </a:moveTo>
                  <a:lnTo>
                    <a:pt x="381" y="0"/>
                  </a:lnTo>
                  <a:lnTo>
                    <a:pt x="377" y="0"/>
                  </a:lnTo>
                  <a:lnTo>
                    <a:pt x="374" y="0"/>
                  </a:lnTo>
                  <a:lnTo>
                    <a:pt x="370" y="1"/>
                  </a:lnTo>
                  <a:lnTo>
                    <a:pt x="0" y="172"/>
                  </a:lnTo>
                  <a:lnTo>
                    <a:pt x="0" y="807"/>
                  </a:lnTo>
                  <a:lnTo>
                    <a:pt x="382" y="615"/>
                  </a:lnTo>
                  <a:lnTo>
                    <a:pt x="387" y="613"/>
                  </a:lnTo>
                  <a:lnTo>
                    <a:pt x="389" y="609"/>
                  </a:lnTo>
                  <a:lnTo>
                    <a:pt x="391" y="606"/>
                  </a:lnTo>
                  <a:lnTo>
                    <a:pt x="391" y="602"/>
                  </a:lnTo>
                  <a:lnTo>
                    <a:pt x="391" y="15"/>
                  </a:lnTo>
                  <a:lnTo>
                    <a:pt x="391" y="11"/>
                  </a:lnTo>
                  <a:lnTo>
                    <a:pt x="389" y="8"/>
                  </a:lnTo>
                  <a:lnTo>
                    <a:pt x="387" y="4"/>
                  </a:lnTo>
                  <a:lnTo>
                    <a:pt x="385"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5" name="Freeform 597"/>
            <p:cNvSpPr>
              <a:spLocks/>
            </p:cNvSpPr>
            <p:nvPr/>
          </p:nvSpPr>
          <p:spPr bwMode="auto">
            <a:xfrm>
              <a:off x="887413" y="798513"/>
              <a:ext cx="125413" cy="255588"/>
            </a:xfrm>
            <a:custGeom>
              <a:avLst/>
              <a:gdLst>
                <a:gd name="T0" fmla="*/ 8 w 392"/>
                <a:gd name="T1" fmla="*/ 2 h 807"/>
                <a:gd name="T2" fmla="*/ 4 w 392"/>
                <a:gd name="T3" fmla="*/ 4 h 807"/>
                <a:gd name="T4" fmla="*/ 2 w 392"/>
                <a:gd name="T5" fmla="*/ 8 h 807"/>
                <a:gd name="T6" fmla="*/ 1 w 392"/>
                <a:gd name="T7" fmla="*/ 11 h 807"/>
                <a:gd name="T8" fmla="*/ 0 w 392"/>
                <a:gd name="T9" fmla="*/ 15 h 807"/>
                <a:gd name="T10" fmla="*/ 0 w 392"/>
                <a:gd name="T11" fmla="*/ 602 h 807"/>
                <a:gd name="T12" fmla="*/ 1 w 392"/>
                <a:gd name="T13" fmla="*/ 606 h 807"/>
                <a:gd name="T14" fmla="*/ 2 w 392"/>
                <a:gd name="T15" fmla="*/ 609 h 807"/>
                <a:gd name="T16" fmla="*/ 5 w 392"/>
                <a:gd name="T17" fmla="*/ 613 h 807"/>
                <a:gd name="T18" fmla="*/ 9 w 392"/>
                <a:gd name="T19" fmla="*/ 615 h 807"/>
                <a:gd name="T20" fmla="*/ 392 w 392"/>
                <a:gd name="T21" fmla="*/ 807 h 807"/>
                <a:gd name="T22" fmla="*/ 392 w 392"/>
                <a:gd name="T23" fmla="*/ 172 h 807"/>
                <a:gd name="T24" fmla="*/ 22 w 392"/>
                <a:gd name="T25" fmla="*/ 1 h 807"/>
                <a:gd name="T26" fmla="*/ 18 w 392"/>
                <a:gd name="T27" fmla="*/ 0 h 807"/>
                <a:gd name="T28" fmla="*/ 14 w 392"/>
                <a:gd name="T29" fmla="*/ 0 h 807"/>
                <a:gd name="T30" fmla="*/ 11 w 392"/>
                <a:gd name="T31" fmla="*/ 0 h 807"/>
                <a:gd name="T32" fmla="*/ 8 w 392"/>
                <a:gd name="T33" fmla="*/ 2 h 8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92" h="807">
                  <a:moveTo>
                    <a:pt x="8" y="2"/>
                  </a:moveTo>
                  <a:lnTo>
                    <a:pt x="4" y="4"/>
                  </a:lnTo>
                  <a:lnTo>
                    <a:pt x="2" y="8"/>
                  </a:lnTo>
                  <a:lnTo>
                    <a:pt x="1" y="11"/>
                  </a:lnTo>
                  <a:lnTo>
                    <a:pt x="0" y="15"/>
                  </a:lnTo>
                  <a:lnTo>
                    <a:pt x="0" y="602"/>
                  </a:lnTo>
                  <a:lnTo>
                    <a:pt x="1" y="606"/>
                  </a:lnTo>
                  <a:lnTo>
                    <a:pt x="2" y="609"/>
                  </a:lnTo>
                  <a:lnTo>
                    <a:pt x="5" y="613"/>
                  </a:lnTo>
                  <a:lnTo>
                    <a:pt x="9" y="615"/>
                  </a:lnTo>
                  <a:lnTo>
                    <a:pt x="392" y="807"/>
                  </a:lnTo>
                  <a:lnTo>
                    <a:pt x="392" y="172"/>
                  </a:lnTo>
                  <a:lnTo>
                    <a:pt x="22" y="1"/>
                  </a:lnTo>
                  <a:lnTo>
                    <a:pt x="18" y="0"/>
                  </a:lnTo>
                  <a:lnTo>
                    <a:pt x="14" y="0"/>
                  </a:lnTo>
                  <a:lnTo>
                    <a:pt x="11" y="0"/>
                  </a:lnTo>
                  <a:lnTo>
                    <a:pt x="8"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6" name="Freeform 598"/>
            <p:cNvSpPr>
              <a:spLocks/>
            </p:cNvSpPr>
            <p:nvPr/>
          </p:nvSpPr>
          <p:spPr bwMode="auto">
            <a:xfrm>
              <a:off x="915988" y="779463"/>
              <a:ext cx="201613" cy="57150"/>
            </a:xfrm>
            <a:custGeom>
              <a:avLst/>
              <a:gdLst>
                <a:gd name="T0" fmla="*/ 631 w 633"/>
                <a:gd name="T1" fmla="*/ 8 h 181"/>
                <a:gd name="T2" fmla="*/ 630 w 633"/>
                <a:gd name="T3" fmla="*/ 6 h 181"/>
                <a:gd name="T4" fmla="*/ 628 w 633"/>
                <a:gd name="T5" fmla="*/ 4 h 181"/>
                <a:gd name="T6" fmla="*/ 625 w 633"/>
                <a:gd name="T7" fmla="*/ 2 h 181"/>
                <a:gd name="T8" fmla="*/ 622 w 633"/>
                <a:gd name="T9" fmla="*/ 1 h 181"/>
                <a:gd name="T10" fmla="*/ 620 w 633"/>
                <a:gd name="T11" fmla="*/ 1 h 181"/>
                <a:gd name="T12" fmla="*/ 617 w 633"/>
                <a:gd name="T13" fmla="*/ 0 h 181"/>
                <a:gd name="T14" fmla="*/ 614 w 633"/>
                <a:gd name="T15" fmla="*/ 1 h 181"/>
                <a:gd name="T16" fmla="*/ 612 w 633"/>
                <a:gd name="T17" fmla="*/ 2 h 181"/>
                <a:gd name="T18" fmla="*/ 317 w 633"/>
                <a:gd name="T19" fmla="*/ 149 h 181"/>
                <a:gd name="T20" fmla="*/ 23 w 633"/>
                <a:gd name="T21" fmla="*/ 2 h 181"/>
                <a:gd name="T22" fmla="*/ 20 w 633"/>
                <a:gd name="T23" fmla="*/ 1 h 181"/>
                <a:gd name="T24" fmla="*/ 16 w 633"/>
                <a:gd name="T25" fmla="*/ 0 h 181"/>
                <a:gd name="T26" fmla="*/ 14 w 633"/>
                <a:gd name="T27" fmla="*/ 0 h 181"/>
                <a:gd name="T28" fmla="*/ 11 w 633"/>
                <a:gd name="T29" fmla="*/ 1 h 181"/>
                <a:gd name="T30" fmla="*/ 9 w 633"/>
                <a:gd name="T31" fmla="*/ 2 h 181"/>
                <a:gd name="T32" fmla="*/ 6 w 633"/>
                <a:gd name="T33" fmla="*/ 4 h 181"/>
                <a:gd name="T34" fmla="*/ 3 w 633"/>
                <a:gd name="T35" fmla="*/ 6 h 181"/>
                <a:gd name="T36" fmla="*/ 2 w 633"/>
                <a:gd name="T37" fmla="*/ 8 h 181"/>
                <a:gd name="T38" fmla="*/ 1 w 633"/>
                <a:gd name="T39" fmla="*/ 12 h 181"/>
                <a:gd name="T40" fmla="*/ 0 w 633"/>
                <a:gd name="T41" fmla="*/ 14 h 181"/>
                <a:gd name="T42" fmla="*/ 1 w 633"/>
                <a:gd name="T43" fmla="*/ 17 h 181"/>
                <a:gd name="T44" fmla="*/ 1 w 633"/>
                <a:gd name="T45" fmla="*/ 20 h 181"/>
                <a:gd name="T46" fmla="*/ 2 w 633"/>
                <a:gd name="T47" fmla="*/ 22 h 181"/>
                <a:gd name="T48" fmla="*/ 5 w 633"/>
                <a:gd name="T49" fmla="*/ 26 h 181"/>
                <a:gd name="T50" fmla="*/ 7 w 633"/>
                <a:gd name="T51" fmla="*/ 27 h 181"/>
                <a:gd name="T52" fmla="*/ 9 w 633"/>
                <a:gd name="T53" fmla="*/ 29 h 181"/>
                <a:gd name="T54" fmla="*/ 310 w 633"/>
                <a:gd name="T55" fmla="*/ 179 h 181"/>
                <a:gd name="T56" fmla="*/ 313 w 633"/>
                <a:gd name="T57" fmla="*/ 180 h 181"/>
                <a:gd name="T58" fmla="*/ 317 w 633"/>
                <a:gd name="T59" fmla="*/ 181 h 181"/>
                <a:gd name="T60" fmla="*/ 320 w 633"/>
                <a:gd name="T61" fmla="*/ 180 h 181"/>
                <a:gd name="T62" fmla="*/ 324 w 633"/>
                <a:gd name="T63" fmla="*/ 179 h 181"/>
                <a:gd name="T64" fmla="*/ 624 w 633"/>
                <a:gd name="T65" fmla="*/ 29 h 181"/>
                <a:gd name="T66" fmla="*/ 628 w 633"/>
                <a:gd name="T67" fmla="*/ 27 h 181"/>
                <a:gd name="T68" fmla="*/ 630 w 633"/>
                <a:gd name="T69" fmla="*/ 26 h 181"/>
                <a:gd name="T70" fmla="*/ 631 w 633"/>
                <a:gd name="T71" fmla="*/ 22 h 181"/>
                <a:gd name="T72" fmla="*/ 632 w 633"/>
                <a:gd name="T73" fmla="*/ 20 h 181"/>
                <a:gd name="T74" fmla="*/ 633 w 633"/>
                <a:gd name="T75" fmla="*/ 17 h 181"/>
                <a:gd name="T76" fmla="*/ 633 w 633"/>
                <a:gd name="T77" fmla="*/ 14 h 181"/>
                <a:gd name="T78" fmla="*/ 632 w 633"/>
                <a:gd name="T79" fmla="*/ 12 h 181"/>
                <a:gd name="T80" fmla="*/ 631 w 633"/>
                <a:gd name="T81" fmla="*/ 8 h 181"/>
                <a:gd name="T82" fmla="*/ 631 w 633"/>
                <a:gd name="T83" fmla="*/ 8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33" h="181">
                  <a:moveTo>
                    <a:pt x="631" y="8"/>
                  </a:moveTo>
                  <a:lnTo>
                    <a:pt x="630" y="6"/>
                  </a:lnTo>
                  <a:lnTo>
                    <a:pt x="628" y="4"/>
                  </a:lnTo>
                  <a:lnTo>
                    <a:pt x="625" y="2"/>
                  </a:lnTo>
                  <a:lnTo>
                    <a:pt x="622" y="1"/>
                  </a:lnTo>
                  <a:lnTo>
                    <a:pt x="620" y="1"/>
                  </a:lnTo>
                  <a:lnTo>
                    <a:pt x="617" y="0"/>
                  </a:lnTo>
                  <a:lnTo>
                    <a:pt x="614" y="1"/>
                  </a:lnTo>
                  <a:lnTo>
                    <a:pt x="612" y="2"/>
                  </a:lnTo>
                  <a:lnTo>
                    <a:pt x="317" y="149"/>
                  </a:lnTo>
                  <a:lnTo>
                    <a:pt x="23" y="2"/>
                  </a:lnTo>
                  <a:lnTo>
                    <a:pt x="20" y="1"/>
                  </a:lnTo>
                  <a:lnTo>
                    <a:pt x="16" y="0"/>
                  </a:lnTo>
                  <a:lnTo>
                    <a:pt x="14" y="0"/>
                  </a:lnTo>
                  <a:lnTo>
                    <a:pt x="11" y="1"/>
                  </a:lnTo>
                  <a:lnTo>
                    <a:pt x="9" y="2"/>
                  </a:lnTo>
                  <a:lnTo>
                    <a:pt x="6" y="4"/>
                  </a:lnTo>
                  <a:lnTo>
                    <a:pt x="3" y="6"/>
                  </a:lnTo>
                  <a:lnTo>
                    <a:pt x="2" y="8"/>
                  </a:lnTo>
                  <a:lnTo>
                    <a:pt x="1" y="12"/>
                  </a:lnTo>
                  <a:lnTo>
                    <a:pt x="0" y="14"/>
                  </a:lnTo>
                  <a:lnTo>
                    <a:pt x="1" y="17"/>
                  </a:lnTo>
                  <a:lnTo>
                    <a:pt x="1" y="20"/>
                  </a:lnTo>
                  <a:lnTo>
                    <a:pt x="2" y="22"/>
                  </a:lnTo>
                  <a:lnTo>
                    <a:pt x="5" y="26"/>
                  </a:lnTo>
                  <a:lnTo>
                    <a:pt x="7" y="27"/>
                  </a:lnTo>
                  <a:lnTo>
                    <a:pt x="9" y="29"/>
                  </a:lnTo>
                  <a:lnTo>
                    <a:pt x="310" y="179"/>
                  </a:lnTo>
                  <a:lnTo>
                    <a:pt x="313" y="180"/>
                  </a:lnTo>
                  <a:lnTo>
                    <a:pt x="317" y="181"/>
                  </a:lnTo>
                  <a:lnTo>
                    <a:pt x="320" y="180"/>
                  </a:lnTo>
                  <a:lnTo>
                    <a:pt x="324" y="179"/>
                  </a:lnTo>
                  <a:lnTo>
                    <a:pt x="624" y="29"/>
                  </a:lnTo>
                  <a:lnTo>
                    <a:pt x="628" y="27"/>
                  </a:lnTo>
                  <a:lnTo>
                    <a:pt x="630" y="26"/>
                  </a:lnTo>
                  <a:lnTo>
                    <a:pt x="631" y="22"/>
                  </a:lnTo>
                  <a:lnTo>
                    <a:pt x="632" y="20"/>
                  </a:lnTo>
                  <a:lnTo>
                    <a:pt x="633" y="17"/>
                  </a:lnTo>
                  <a:lnTo>
                    <a:pt x="633" y="14"/>
                  </a:lnTo>
                  <a:lnTo>
                    <a:pt x="632" y="12"/>
                  </a:lnTo>
                  <a:lnTo>
                    <a:pt x="631" y="8"/>
                  </a:lnTo>
                  <a:lnTo>
                    <a:pt x="631"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97" name="Text Placeholder 2"/>
          <p:cNvSpPr txBox="1">
            <a:spLocks/>
          </p:cNvSpPr>
          <p:nvPr/>
        </p:nvSpPr>
        <p:spPr>
          <a:xfrm>
            <a:off x="1220792" y="3406581"/>
            <a:ext cx="1557522" cy="553998"/>
          </a:xfrm>
          <a:prstGeom prst="rect">
            <a:avLst/>
          </a:prstGeom>
        </p:spPr>
        <p:txBody>
          <a:bodyPr vert="horz" wrap="square" lIns="0" tIns="0" rIns="0" bIns="0" rtlCol="0" anchor="t">
            <a:sp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rtl="1">
              <a:lnSpc>
                <a:spcPct val="100000"/>
              </a:lnSpc>
              <a:spcBef>
                <a:spcPts val="0"/>
              </a:spcBef>
            </a:pPr>
            <a:r>
              <a:rPr lang="en-US" sz="3600" dirty="0">
                <a:solidFill>
                  <a:srgbClr val="125680"/>
                </a:solidFill>
                <a:latin typeface="Segoe UI Semibold"/>
                <a:cs typeface="Segoe UI Semibold"/>
              </a:rPr>
              <a:t>NAAS</a:t>
            </a:r>
            <a:endParaRPr lang="en-US" sz="3600" dirty="0">
              <a:solidFill>
                <a:srgbClr val="125680"/>
              </a:solidFill>
              <a:latin typeface="Segoe UI Semibold" panose="020B0702040204020203" pitchFamily="34" charset="0"/>
              <a:cs typeface="Segoe UI Semibold" panose="020B0702040204020203" pitchFamily="34" charset="0"/>
            </a:endParaRPr>
          </a:p>
        </p:txBody>
      </p:sp>
      <p:grpSp>
        <p:nvGrpSpPr>
          <p:cNvPr id="105" name="Group 104"/>
          <p:cNvGrpSpPr/>
          <p:nvPr/>
        </p:nvGrpSpPr>
        <p:grpSpPr>
          <a:xfrm>
            <a:off x="4498283" y="1567387"/>
            <a:ext cx="5783792" cy="585237"/>
            <a:chOff x="4593892" y="1549431"/>
            <a:chExt cx="5934408" cy="600478"/>
          </a:xfrm>
        </p:grpSpPr>
        <p:sp>
          <p:nvSpPr>
            <p:cNvPr id="65" name="Text Placeholder 2"/>
            <p:cNvSpPr txBox="1">
              <a:spLocks/>
            </p:cNvSpPr>
            <p:nvPr/>
          </p:nvSpPr>
          <p:spPr>
            <a:xfrm>
              <a:off x="4593892" y="1919645"/>
              <a:ext cx="5934408" cy="230264"/>
            </a:xfrm>
            <a:prstGeom prst="rect">
              <a:avLst/>
            </a:prstGeom>
          </p:spPr>
          <p:txBody>
            <a:bodyPr vert="horz" wrap="square" lIns="0" tIns="0" rIns="0" bIns="0" rtlCol="0" anchor="t">
              <a:sp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rtl="1">
                <a:lnSpc>
                  <a:spcPts val="1700"/>
                </a:lnSpc>
                <a:spcBef>
                  <a:spcPts val="0"/>
                </a:spcBef>
              </a:pPr>
              <a:r>
                <a:rPr lang="en-US" sz="1800" dirty="0">
                  <a:solidFill>
                    <a:schemeClr val="bg1"/>
                  </a:solidFill>
                  <a:cs typeface="Segoe UI"/>
                </a:rPr>
                <a:t>Innovative, useful product, aesthetic, detailed. </a:t>
              </a:r>
              <a:endParaRPr lang="en-US" sz="1800" dirty="0">
                <a:solidFill>
                  <a:schemeClr val="bg1"/>
                </a:solidFill>
                <a:cs typeface="Segoe UI" panose="020B0502040204020203" pitchFamily="34" charset="0"/>
              </a:endParaRPr>
            </a:p>
          </p:txBody>
        </p:sp>
        <p:sp>
          <p:nvSpPr>
            <p:cNvPr id="102" name="Text Placeholder 2"/>
            <p:cNvSpPr txBox="1">
              <a:spLocks/>
            </p:cNvSpPr>
            <p:nvPr/>
          </p:nvSpPr>
          <p:spPr>
            <a:xfrm>
              <a:off x="4603887" y="1549431"/>
              <a:ext cx="1598082" cy="252633"/>
            </a:xfrm>
            <a:prstGeom prst="rect">
              <a:avLst/>
            </a:prstGeom>
          </p:spPr>
          <p:txBody>
            <a:bodyPr vert="horz" wrap="square" lIns="0" tIns="0" rIns="0" bIns="0" rtlCol="0" anchor="t">
              <a:sp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rtl="1">
                <a:lnSpc>
                  <a:spcPct val="100000"/>
                </a:lnSpc>
                <a:spcBef>
                  <a:spcPts val="0"/>
                </a:spcBef>
              </a:pPr>
              <a:r>
                <a:rPr lang="en-US" sz="1600" dirty="0">
                  <a:solidFill>
                    <a:srgbClr val="B0F7F4"/>
                  </a:solidFill>
                  <a:latin typeface="Segoe UI Semibold"/>
                  <a:cs typeface="Segoe UI Semibold"/>
                </a:rPr>
                <a:t>Better interface</a:t>
              </a:r>
              <a:endParaRPr lang="en-US" dirty="0"/>
            </a:p>
          </p:txBody>
        </p:sp>
      </p:grpSp>
      <p:sp>
        <p:nvSpPr>
          <p:cNvPr id="108" name="Text Placeholder 2"/>
          <p:cNvSpPr txBox="1">
            <a:spLocks/>
          </p:cNvSpPr>
          <p:nvPr/>
        </p:nvSpPr>
        <p:spPr>
          <a:xfrm>
            <a:off x="4588622" y="5473750"/>
            <a:ext cx="5594656" cy="901784"/>
          </a:xfrm>
          <a:prstGeom prst="rect">
            <a:avLst/>
          </a:prstGeom>
        </p:spPr>
        <p:txBody>
          <a:bodyPr vert="horz" wrap="square" lIns="0" tIns="0" rIns="0" bIns="0" rtlCol="0" anchor="t">
            <a:sp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rtl="1"/>
            <a:r>
              <a:rPr lang="en-US" sz="1800" dirty="0">
                <a:solidFill>
                  <a:schemeClr val="bg1"/>
                </a:solidFill>
                <a:ea typeface="+mn-lt"/>
                <a:cs typeface="+mn-lt"/>
              </a:rPr>
              <a:t>District Communications, such as messaging and alerting</a:t>
            </a:r>
          </a:p>
          <a:p>
            <a:pPr rtl="1"/>
            <a:endParaRPr lang="en-US" sz="1800" dirty="0">
              <a:solidFill>
                <a:schemeClr val="bg1"/>
              </a:solidFill>
              <a:ea typeface="Calibri"/>
              <a:cs typeface="Calibri"/>
            </a:endParaRPr>
          </a:p>
          <a:p>
            <a:pPr rtl="1"/>
            <a:endParaRPr lang="en-US" sz="1800" dirty="0">
              <a:solidFill>
                <a:schemeClr val="bg1"/>
              </a:solidFill>
              <a:ea typeface="Calibri"/>
              <a:cs typeface="Calibri"/>
            </a:endParaRPr>
          </a:p>
        </p:txBody>
      </p:sp>
      <p:grpSp>
        <p:nvGrpSpPr>
          <p:cNvPr id="109" name="Group 108"/>
          <p:cNvGrpSpPr/>
          <p:nvPr/>
        </p:nvGrpSpPr>
        <p:grpSpPr>
          <a:xfrm>
            <a:off x="5182614" y="3252562"/>
            <a:ext cx="5540150" cy="929034"/>
            <a:chOff x="4593892" y="1556948"/>
            <a:chExt cx="5684421" cy="953226"/>
          </a:xfrm>
        </p:grpSpPr>
        <p:sp>
          <p:nvSpPr>
            <p:cNvPr id="110" name="Text Placeholder 2"/>
            <p:cNvSpPr txBox="1">
              <a:spLocks/>
            </p:cNvSpPr>
            <p:nvPr/>
          </p:nvSpPr>
          <p:spPr>
            <a:xfrm>
              <a:off x="4593892" y="1919645"/>
              <a:ext cx="5684421" cy="590529"/>
            </a:xfrm>
            <a:prstGeom prst="rect">
              <a:avLst/>
            </a:prstGeom>
          </p:spPr>
          <p:txBody>
            <a:bodyPr vert="horz" wrap="square" lIns="0" tIns="0" rIns="0" bIns="0" rtlCol="0" anchor="t">
              <a:sp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r>
                <a:rPr lang="en-US" sz="1800" dirty="0">
                  <a:solidFill>
                    <a:schemeClr val="bg1"/>
                  </a:solidFill>
                </a:rPr>
                <a:t>I</a:t>
              </a:r>
              <a:r>
                <a:rPr lang="en-US" sz="1800" b="0" i="0" dirty="0">
                  <a:solidFill>
                    <a:schemeClr val="bg1"/>
                  </a:solidFill>
                  <a:effectLst/>
                </a:rPr>
                <a:t>mages stored on servers, must </a:t>
              </a:r>
            </a:p>
            <a:p>
              <a:pPr algn="l"/>
              <a:r>
                <a:rPr lang="en-US" sz="1800" b="0" i="0" dirty="0">
                  <a:solidFill>
                    <a:schemeClr val="bg1"/>
                  </a:solidFill>
                  <a:effectLst/>
                </a:rPr>
                <a:t>be impossible for a person to use that image. </a:t>
              </a:r>
            </a:p>
          </p:txBody>
        </p:sp>
        <p:sp>
          <p:nvSpPr>
            <p:cNvPr id="111" name="Text Placeholder 2"/>
            <p:cNvSpPr txBox="1">
              <a:spLocks/>
            </p:cNvSpPr>
            <p:nvPr/>
          </p:nvSpPr>
          <p:spPr>
            <a:xfrm>
              <a:off x="4603887" y="1556948"/>
              <a:ext cx="2019074" cy="252633"/>
            </a:xfrm>
            <a:prstGeom prst="rect">
              <a:avLst/>
            </a:prstGeom>
          </p:spPr>
          <p:txBody>
            <a:bodyPr vert="horz" wrap="square" lIns="0" tIns="0" rIns="0" bIns="0" rtlCol="0" anchor="t">
              <a:sp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rtl="1">
                <a:lnSpc>
                  <a:spcPct val="100000"/>
                </a:lnSpc>
                <a:spcBef>
                  <a:spcPts val="0"/>
                </a:spcBef>
              </a:pPr>
              <a:r>
                <a:rPr lang="en-US" sz="1600" dirty="0">
                  <a:solidFill>
                    <a:srgbClr val="B0F7F4"/>
                  </a:solidFill>
                  <a:latin typeface="Segoe UI Semibold"/>
                  <a:cs typeface="Segoe UI Semibold"/>
                </a:rPr>
                <a:t>Improved Security</a:t>
              </a:r>
              <a:endParaRPr lang="en-US" dirty="0"/>
            </a:p>
          </p:txBody>
        </p:sp>
      </p:grpSp>
      <p:sp>
        <p:nvSpPr>
          <p:cNvPr id="112" name="Freeform 8"/>
          <p:cNvSpPr>
            <a:spLocks/>
          </p:cNvSpPr>
          <p:nvPr/>
        </p:nvSpPr>
        <p:spPr bwMode="auto">
          <a:xfrm>
            <a:off x="207635" y="5908050"/>
            <a:ext cx="1173064" cy="582496"/>
          </a:xfrm>
          <a:custGeom>
            <a:avLst/>
            <a:gdLst>
              <a:gd name="T0" fmla="*/ 0 w 872"/>
              <a:gd name="T1" fmla="*/ 433 h 433"/>
              <a:gd name="T2" fmla="*/ 872 w 872"/>
              <a:gd name="T3" fmla="*/ 433 h 433"/>
              <a:gd name="T4" fmla="*/ 440 w 872"/>
              <a:gd name="T5" fmla="*/ 0 h 433"/>
              <a:gd name="T6" fmla="*/ 0 w 872"/>
              <a:gd name="T7" fmla="*/ 433 h 433"/>
            </a:gdLst>
            <a:ahLst/>
            <a:cxnLst>
              <a:cxn ang="0">
                <a:pos x="T0" y="T1"/>
              </a:cxn>
              <a:cxn ang="0">
                <a:pos x="T2" y="T3"/>
              </a:cxn>
              <a:cxn ang="0">
                <a:pos x="T4" y="T5"/>
              </a:cxn>
              <a:cxn ang="0">
                <a:pos x="T6" y="T7"/>
              </a:cxn>
            </a:cxnLst>
            <a:rect l="0" t="0" r="r" b="b"/>
            <a:pathLst>
              <a:path w="872" h="433">
                <a:moveTo>
                  <a:pt x="0" y="433"/>
                </a:moveTo>
                <a:lnTo>
                  <a:pt x="872" y="433"/>
                </a:lnTo>
                <a:lnTo>
                  <a:pt x="440" y="0"/>
                </a:lnTo>
                <a:lnTo>
                  <a:pt x="0" y="433"/>
                </a:lnTo>
                <a:close/>
              </a:path>
            </a:pathLst>
          </a:custGeom>
          <a:gradFill flip="none" rotWithShape="1">
            <a:gsLst>
              <a:gs pos="43000">
                <a:srgbClr val="09192F">
                  <a:alpha val="73000"/>
                </a:srgbClr>
              </a:gs>
              <a:gs pos="100000">
                <a:srgbClr val="125680"/>
              </a:gs>
              <a:gs pos="0">
                <a:srgbClr val="070C1E"/>
              </a:gs>
            </a:gsLst>
            <a:lin ang="5400000" scaled="1"/>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6" name="Freeform 19"/>
          <p:cNvSpPr>
            <a:spLocks/>
          </p:cNvSpPr>
          <p:nvPr/>
        </p:nvSpPr>
        <p:spPr bwMode="auto">
          <a:xfrm>
            <a:off x="748869" y="5637653"/>
            <a:ext cx="1717892" cy="852893"/>
          </a:xfrm>
          <a:custGeom>
            <a:avLst/>
            <a:gdLst>
              <a:gd name="T0" fmla="*/ 0 w 1277"/>
              <a:gd name="T1" fmla="*/ 634 h 634"/>
              <a:gd name="T2" fmla="*/ 1277 w 1277"/>
              <a:gd name="T3" fmla="*/ 634 h 634"/>
              <a:gd name="T4" fmla="*/ 641 w 1277"/>
              <a:gd name="T5" fmla="*/ 0 h 634"/>
              <a:gd name="T6" fmla="*/ 0 w 1277"/>
              <a:gd name="T7" fmla="*/ 634 h 634"/>
            </a:gdLst>
            <a:ahLst/>
            <a:cxnLst>
              <a:cxn ang="0">
                <a:pos x="T0" y="T1"/>
              </a:cxn>
              <a:cxn ang="0">
                <a:pos x="T2" y="T3"/>
              </a:cxn>
              <a:cxn ang="0">
                <a:pos x="T4" y="T5"/>
              </a:cxn>
              <a:cxn ang="0">
                <a:pos x="T6" y="T7"/>
              </a:cxn>
            </a:cxnLst>
            <a:rect l="0" t="0" r="r" b="b"/>
            <a:pathLst>
              <a:path w="1277" h="634">
                <a:moveTo>
                  <a:pt x="0" y="634"/>
                </a:moveTo>
                <a:lnTo>
                  <a:pt x="1277" y="634"/>
                </a:lnTo>
                <a:lnTo>
                  <a:pt x="641" y="0"/>
                </a:lnTo>
                <a:lnTo>
                  <a:pt x="0" y="634"/>
                </a:lnTo>
                <a:close/>
              </a:path>
            </a:pathLst>
          </a:custGeom>
          <a:gradFill>
            <a:gsLst>
              <a:gs pos="100000">
                <a:srgbClr val="B0F7F4"/>
              </a:gs>
              <a:gs pos="0">
                <a:schemeClr val="bg1"/>
              </a:gs>
            </a:gsLst>
            <a:lin ang="5400000" scaled="1"/>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9" name="Freeform 15"/>
          <p:cNvSpPr>
            <a:spLocks/>
          </p:cNvSpPr>
          <p:nvPr/>
        </p:nvSpPr>
        <p:spPr bwMode="auto">
          <a:xfrm>
            <a:off x="1946275" y="6325079"/>
            <a:ext cx="333624" cy="165467"/>
          </a:xfrm>
          <a:custGeom>
            <a:avLst/>
            <a:gdLst>
              <a:gd name="T0" fmla="*/ 0 w 248"/>
              <a:gd name="T1" fmla="*/ 123 h 123"/>
              <a:gd name="T2" fmla="*/ 248 w 248"/>
              <a:gd name="T3" fmla="*/ 123 h 123"/>
              <a:gd name="T4" fmla="*/ 125 w 248"/>
              <a:gd name="T5" fmla="*/ 0 h 123"/>
              <a:gd name="T6" fmla="*/ 0 w 248"/>
              <a:gd name="T7" fmla="*/ 123 h 123"/>
            </a:gdLst>
            <a:ahLst/>
            <a:cxnLst>
              <a:cxn ang="0">
                <a:pos x="T0" y="T1"/>
              </a:cxn>
              <a:cxn ang="0">
                <a:pos x="T2" y="T3"/>
              </a:cxn>
              <a:cxn ang="0">
                <a:pos x="T4" y="T5"/>
              </a:cxn>
              <a:cxn ang="0">
                <a:pos x="T6" y="T7"/>
              </a:cxn>
            </a:cxnLst>
            <a:rect l="0" t="0" r="r" b="b"/>
            <a:pathLst>
              <a:path w="248" h="123">
                <a:moveTo>
                  <a:pt x="0" y="123"/>
                </a:moveTo>
                <a:lnTo>
                  <a:pt x="248" y="123"/>
                </a:lnTo>
                <a:lnTo>
                  <a:pt x="125" y="0"/>
                </a:lnTo>
                <a:lnTo>
                  <a:pt x="0" y="123"/>
                </a:lnTo>
                <a:close/>
              </a:path>
            </a:pathLst>
          </a:custGeom>
          <a:solidFill>
            <a:srgbClr val="0C152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Text Placeholder 2">
            <a:extLst>
              <a:ext uri="{FF2B5EF4-FFF2-40B4-BE49-F238E27FC236}">
                <a16:creationId xmlns:a16="http://schemas.microsoft.com/office/drawing/2014/main" id="{D059A8CB-4318-58BD-15DF-E9CF59D95E02}"/>
              </a:ext>
            </a:extLst>
          </p:cNvPr>
          <p:cNvSpPr txBox="1">
            <a:spLocks/>
          </p:cNvSpPr>
          <p:nvPr/>
        </p:nvSpPr>
        <p:spPr>
          <a:xfrm>
            <a:off x="5073174" y="4997975"/>
            <a:ext cx="2327459" cy="246221"/>
          </a:xfrm>
          <a:prstGeom prst="rect">
            <a:avLst/>
          </a:prstGeom>
        </p:spPr>
        <p:txBody>
          <a:bodyPr vert="horz" wrap="square" lIns="0" tIns="0" rIns="0" bIns="0" rtlCol="0" anchor="t">
            <a:sp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rtl="1">
              <a:lnSpc>
                <a:spcPct val="100000"/>
              </a:lnSpc>
              <a:spcBef>
                <a:spcPts val="0"/>
              </a:spcBef>
            </a:pPr>
            <a:r>
              <a:rPr lang="en-US" sz="1600" dirty="0">
                <a:solidFill>
                  <a:srgbClr val="B0F7F4"/>
                </a:solidFill>
                <a:latin typeface="Segoe UI Semibold"/>
                <a:ea typeface="Calibri"/>
                <a:cs typeface="Segoe UI Semibold"/>
              </a:rPr>
              <a:t>Messaging and alerting</a:t>
            </a:r>
          </a:p>
        </p:txBody>
      </p:sp>
    </p:spTree>
    <p:extLst>
      <p:ext uri="{BB962C8B-B14F-4D97-AF65-F5344CB8AC3E}">
        <p14:creationId xmlns:p14="http://schemas.microsoft.com/office/powerpoint/2010/main" val="396740759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043C14F-FC9B-9160-A97F-18CBB1CF27FB}"/>
              </a:ext>
            </a:extLst>
          </p:cNvPr>
          <p:cNvSpPr txBox="1"/>
          <p:nvPr/>
        </p:nvSpPr>
        <p:spPr>
          <a:xfrm>
            <a:off x="3757269" y="927880"/>
            <a:ext cx="8407022" cy="1569660"/>
          </a:xfrm>
          <a:prstGeom prst="rect">
            <a:avLst/>
          </a:prstGeom>
          <a:noFill/>
        </p:spPr>
        <p:txBody>
          <a:bodyPr wrap="square" rtlCol="0">
            <a:spAutoFit/>
          </a:bodyPr>
          <a:lstStyle/>
          <a:p>
            <a:r>
              <a:rPr lang="en-US" sz="3200" b="0" i="0">
                <a:solidFill>
                  <a:srgbClr val="292929"/>
                </a:solidFill>
                <a:effectLst/>
                <a:latin typeface="source-serif-pro"/>
              </a:rPr>
              <a:t>Everybody will not get consistent results, they will all depend on the parameter values set for scaleFactor, minNeighbors and minSize.</a:t>
            </a:r>
            <a:endParaRPr lang="en-US" sz="3200" b="0" i="0" dirty="0">
              <a:solidFill>
                <a:srgbClr val="292929"/>
              </a:solidFill>
              <a:effectLst/>
              <a:latin typeface="source-serif-pro"/>
            </a:endParaRPr>
          </a:p>
        </p:txBody>
      </p:sp>
      <p:pic>
        <p:nvPicPr>
          <p:cNvPr id="5" name="Picture 4" descr="Text, whiteboard&#10;&#10;Description automatically generated">
            <a:extLst>
              <a:ext uri="{FF2B5EF4-FFF2-40B4-BE49-F238E27FC236}">
                <a16:creationId xmlns:a16="http://schemas.microsoft.com/office/drawing/2014/main" id="{CEF78EF7-878F-D73D-7642-2EB4197EEF92}"/>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655093" y="0"/>
            <a:ext cx="4440071" cy="2497540"/>
          </a:xfrm>
          <a:prstGeom prst="rect">
            <a:avLst/>
          </a:prstGeom>
        </p:spPr>
      </p:pic>
      <p:sp>
        <p:nvSpPr>
          <p:cNvPr id="6" name="TextBox 5">
            <a:extLst>
              <a:ext uri="{FF2B5EF4-FFF2-40B4-BE49-F238E27FC236}">
                <a16:creationId xmlns:a16="http://schemas.microsoft.com/office/drawing/2014/main" id="{EAE1FD86-515C-B4A8-FC18-566BCB80AE05}"/>
              </a:ext>
            </a:extLst>
          </p:cNvPr>
          <p:cNvSpPr txBox="1"/>
          <p:nvPr/>
        </p:nvSpPr>
        <p:spPr>
          <a:xfrm>
            <a:off x="241110" y="2497540"/>
            <a:ext cx="11709779" cy="3046988"/>
          </a:xfrm>
          <a:prstGeom prst="rect">
            <a:avLst/>
          </a:prstGeom>
          <a:noFill/>
        </p:spPr>
        <p:txBody>
          <a:bodyPr wrap="square" rtlCol="0">
            <a:spAutoFit/>
          </a:bodyPr>
          <a:lstStyle/>
          <a:p>
            <a:r>
              <a:rPr lang="en-US" sz="3200" b="0" i="0" dirty="0">
                <a:solidFill>
                  <a:srgbClr val="292929"/>
                </a:solidFill>
                <a:effectLst/>
                <a:latin typeface="source-serif-pro"/>
              </a:rPr>
              <a:t>There is no exact value to detecting the number of faces. The user will have to use arbitrary values to produce face detection. The code can detect faces, but it would still require verification from the user. This is therefore not a fully intelligent system since it requires interaction from the user.</a:t>
            </a:r>
            <a:endParaRPr lang="en-KR" sz="3200" dirty="0"/>
          </a:p>
          <a:p>
            <a:endParaRPr lang="en-KR" sz="3200" dirty="0"/>
          </a:p>
        </p:txBody>
      </p:sp>
      <p:pic>
        <p:nvPicPr>
          <p:cNvPr id="8" name="Graphic 7">
            <a:extLst>
              <a:ext uri="{FF2B5EF4-FFF2-40B4-BE49-F238E27FC236}">
                <a16:creationId xmlns:a16="http://schemas.microsoft.com/office/drawing/2014/main" id="{73410AA5-255D-686F-5A67-7D00AB3BC540}"/>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 uri="{837473B0-CC2E-450A-ABE3-18F120FF3D39}">
                <a1611:picAttrSrcUrl xmlns:a1611="http://schemas.microsoft.com/office/drawing/2016/11/main" r:id="rId6"/>
              </a:ext>
            </a:extLst>
          </a:blip>
          <a:stretch>
            <a:fillRect/>
          </a:stretch>
        </p:blipFill>
        <p:spPr>
          <a:xfrm>
            <a:off x="8584837" y="4227034"/>
            <a:ext cx="3366052" cy="2634987"/>
          </a:xfrm>
          <a:prstGeom prst="rect">
            <a:avLst/>
          </a:prstGeom>
        </p:spPr>
      </p:pic>
    </p:spTree>
    <p:extLst>
      <p:ext uri="{BB962C8B-B14F-4D97-AF65-F5344CB8AC3E}">
        <p14:creationId xmlns:p14="http://schemas.microsoft.com/office/powerpoint/2010/main" val="34877550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origami"/>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34" name="Rectangle 33">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descr="Aerial view of a highway near the ocean">
            <a:extLst>
              <a:ext uri="{FF2B5EF4-FFF2-40B4-BE49-F238E27FC236}">
                <a16:creationId xmlns:a16="http://schemas.microsoft.com/office/drawing/2014/main" id="{952B4F96-F5D4-63B1-F661-8718A5F6197F}"/>
              </a:ext>
            </a:extLst>
          </p:cNvPr>
          <p:cNvPicPr>
            <a:picLocks noChangeAspect="1"/>
          </p:cNvPicPr>
          <p:nvPr/>
        </p:nvPicPr>
        <p:blipFill rotWithShape="1">
          <a:blip r:embed="rId2">
            <a:alphaModFix amt="50000"/>
          </a:blip>
          <a:srcRect t="10700" r="-1" b="14281"/>
          <a:stretch/>
        </p:blipFill>
        <p:spPr>
          <a:xfrm>
            <a:off x="20" y="10"/>
            <a:ext cx="12188930" cy="6857990"/>
          </a:xfrm>
          <a:prstGeom prst="rect">
            <a:avLst/>
          </a:prstGeom>
        </p:spPr>
      </p:pic>
      <p:sp>
        <p:nvSpPr>
          <p:cNvPr id="2" name="Title 1">
            <a:extLst>
              <a:ext uri="{FF2B5EF4-FFF2-40B4-BE49-F238E27FC236}">
                <a16:creationId xmlns:a16="http://schemas.microsoft.com/office/drawing/2014/main" id="{0F862556-3829-4384-C647-56CD7CCDDC98}"/>
              </a:ext>
            </a:extLst>
          </p:cNvPr>
          <p:cNvSpPr>
            <a:spLocks noGrp="1"/>
          </p:cNvSpPr>
          <p:nvPr>
            <p:ph type="title"/>
          </p:nvPr>
        </p:nvSpPr>
        <p:spPr>
          <a:xfrm>
            <a:off x="1524000" y="1122363"/>
            <a:ext cx="9144000" cy="3063240"/>
          </a:xfrm>
        </p:spPr>
        <p:txBody>
          <a:bodyPr vert="horz" lIns="91440" tIns="45720" rIns="91440" bIns="45720" rtlCol="0" anchor="b">
            <a:normAutofit/>
          </a:bodyPr>
          <a:lstStyle/>
          <a:p>
            <a:pPr algn="ctr"/>
            <a:r>
              <a:rPr lang="en-US" sz="10800"/>
              <a:t>Thank you</a:t>
            </a:r>
          </a:p>
        </p:txBody>
      </p:sp>
      <p:sp>
        <p:nvSpPr>
          <p:cNvPr id="36" name="Rectangle 6">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36862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5889791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14:vortex dir="r"/>
        <p:sndAc>
          <p:endSnd/>
        </p:sndAc>
      </p:transition>
    </mc:Choice>
    <mc:Fallback xmlns="">
      <p:transition spd="slow">
        <p:fade/>
        <p:sndAc>
          <p:endSnd/>
        </p:sndAc>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20" name="Rectangle 19">
            <a:extLst>
              <a:ext uri="{FF2B5EF4-FFF2-40B4-BE49-F238E27FC236}">
                <a16:creationId xmlns:a16="http://schemas.microsoft.com/office/drawing/2014/main" id="{8A95209C-5275-4E15-8EA7-7F42980ABF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Hands raised in the air&#10;&#10;Description automatically generated with low confidence">
            <a:extLst>
              <a:ext uri="{FF2B5EF4-FFF2-40B4-BE49-F238E27FC236}">
                <a16:creationId xmlns:a16="http://schemas.microsoft.com/office/drawing/2014/main" id="{55FA626D-9634-DF02-8476-DCCC98AB7FF1}"/>
              </a:ext>
            </a:extLst>
          </p:cNvPr>
          <p:cNvPicPr>
            <a:picLocks noChangeAspect="1"/>
          </p:cNvPicPr>
          <p:nvPr/>
        </p:nvPicPr>
        <p:blipFill rotWithShape="1">
          <a:blip r:embed="rId2">
            <a:alphaModFix amt="50000"/>
          </a:blip>
          <a:srcRect l="25"/>
          <a:stretch/>
        </p:blipFill>
        <p:spPr>
          <a:xfrm>
            <a:off x="20" y="10"/>
            <a:ext cx="12188931" cy="6857990"/>
          </a:xfrm>
          <a:prstGeom prst="rect">
            <a:avLst/>
          </a:prstGeom>
        </p:spPr>
      </p:pic>
      <p:sp>
        <p:nvSpPr>
          <p:cNvPr id="3" name="TextBox 2">
            <a:extLst>
              <a:ext uri="{FF2B5EF4-FFF2-40B4-BE49-F238E27FC236}">
                <a16:creationId xmlns:a16="http://schemas.microsoft.com/office/drawing/2014/main" id="{852425C3-B148-74F2-55C2-997EC521CBC6}"/>
              </a:ext>
            </a:extLst>
          </p:cNvPr>
          <p:cNvSpPr txBox="1"/>
          <p:nvPr/>
        </p:nvSpPr>
        <p:spPr>
          <a:xfrm>
            <a:off x="1527048" y="1124712"/>
            <a:ext cx="9144000" cy="3063240"/>
          </a:xfrm>
          <a:prstGeom prst="rect">
            <a:avLst/>
          </a:prstGeom>
        </p:spPr>
        <p:txBody>
          <a:bodyPr vert="horz" lIns="91440" tIns="45720" rIns="91440" bIns="45720" rtlCol="0" anchor="b">
            <a:normAutofit/>
          </a:bodyPr>
          <a:lstStyle/>
          <a:p>
            <a:pPr algn="ctr">
              <a:spcBef>
                <a:spcPct val="0"/>
              </a:spcBef>
              <a:spcAft>
                <a:spcPts val="600"/>
              </a:spcAft>
            </a:pPr>
            <a:r>
              <a:rPr lang="en-US" sz="9600">
                <a:latin typeface="+mj-lt"/>
                <a:ea typeface="+mj-ea"/>
                <a:cs typeface="+mj-cs"/>
              </a:rPr>
              <a:t>LET'S SEE A LIVE DEMO !!!!</a:t>
            </a:r>
          </a:p>
        </p:txBody>
      </p:sp>
      <p:sp>
        <p:nvSpPr>
          <p:cNvPr id="22" name="Rectangle 6">
            <a:extLst>
              <a:ext uri="{FF2B5EF4-FFF2-40B4-BE49-F238E27FC236}">
                <a16:creationId xmlns:a16="http://schemas.microsoft.com/office/drawing/2014/main" id="{4F2ED431-E304-4FF0-9F4E-032783C9D6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38200" y="720953"/>
            <a:ext cx="10515600" cy="5416094"/>
          </a:xfrm>
          <a:custGeom>
            <a:avLst/>
            <a:gdLst>
              <a:gd name="connsiteX0" fmla="*/ 0 w 10515600"/>
              <a:gd name="connsiteY0" fmla="*/ 0 h 5416094"/>
              <a:gd name="connsiteX1" fmla="*/ 552069 w 10515600"/>
              <a:gd name="connsiteY1" fmla="*/ 0 h 5416094"/>
              <a:gd name="connsiteX2" fmla="*/ 893826 w 10515600"/>
              <a:gd name="connsiteY2" fmla="*/ 0 h 5416094"/>
              <a:gd name="connsiteX3" fmla="*/ 1761363 w 10515600"/>
              <a:gd name="connsiteY3" fmla="*/ 0 h 5416094"/>
              <a:gd name="connsiteX4" fmla="*/ 2313432 w 10515600"/>
              <a:gd name="connsiteY4" fmla="*/ 0 h 5416094"/>
              <a:gd name="connsiteX5" fmla="*/ 2865501 w 10515600"/>
              <a:gd name="connsiteY5" fmla="*/ 0 h 5416094"/>
              <a:gd name="connsiteX6" fmla="*/ 3733038 w 10515600"/>
              <a:gd name="connsiteY6" fmla="*/ 0 h 5416094"/>
              <a:gd name="connsiteX7" fmla="*/ 4179951 w 10515600"/>
              <a:gd name="connsiteY7" fmla="*/ 0 h 5416094"/>
              <a:gd name="connsiteX8" fmla="*/ 5047488 w 10515600"/>
              <a:gd name="connsiteY8" fmla="*/ 0 h 5416094"/>
              <a:gd name="connsiteX9" fmla="*/ 5915025 w 10515600"/>
              <a:gd name="connsiteY9" fmla="*/ 0 h 5416094"/>
              <a:gd name="connsiteX10" fmla="*/ 6572250 w 10515600"/>
              <a:gd name="connsiteY10" fmla="*/ 0 h 5416094"/>
              <a:gd name="connsiteX11" fmla="*/ 7439787 w 10515600"/>
              <a:gd name="connsiteY11" fmla="*/ 0 h 5416094"/>
              <a:gd name="connsiteX12" fmla="*/ 7991856 w 10515600"/>
              <a:gd name="connsiteY12" fmla="*/ 0 h 5416094"/>
              <a:gd name="connsiteX13" fmla="*/ 8543925 w 10515600"/>
              <a:gd name="connsiteY13" fmla="*/ 0 h 5416094"/>
              <a:gd name="connsiteX14" fmla="*/ 9306306 w 10515600"/>
              <a:gd name="connsiteY14" fmla="*/ 0 h 5416094"/>
              <a:gd name="connsiteX15" fmla="*/ 9858375 w 10515600"/>
              <a:gd name="connsiteY15" fmla="*/ 0 h 5416094"/>
              <a:gd name="connsiteX16" fmla="*/ 10515600 w 10515600"/>
              <a:gd name="connsiteY16" fmla="*/ 0 h 5416094"/>
              <a:gd name="connsiteX17" fmla="*/ 10515600 w 10515600"/>
              <a:gd name="connsiteY17" fmla="*/ 785334 h 5416094"/>
              <a:gd name="connsiteX18" fmla="*/ 10515600 w 10515600"/>
              <a:gd name="connsiteY18" fmla="*/ 1516506 h 5416094"/>
              <a:gd name="connsiteX19" fmla="*/ 10515600 w 10515600"/>
              <a:gd name="connsiteY19" fmla="*/ 2247679 h 5416094"/>
              <a:gd name="connsiteX20" fmla="*/ 10515600 w 10515600"/>
              <a:gd name="connsiteY20" fmla="*/ 2762208 h 5416094"/>
              <a:gd name="connsiteX21" fmla="*/ 10515600 w 10515600"/>
              <a:gd name="connsiteY21" fmla="*/ 3330898 h 5416094"/>
              <a:gd name="connsiteX22" fmla="*/ 10515600 w 10515600"/>
              <a:gd name="connsiteY22" fmla="*/ 4062071 h 5416094"/>
              <a:gd name="connsiteX23" fmla="*/ 10515600 w 10515600"/>
              <a:gd name="connsiteY23" fmla="*/ 4684921 h 5416094"/>
              <a:gd name="connsiteX24" fmla="*/ 10515600 w 10515600"/>
              <a:gd name="connsiteY24" fmla="*/ 5416094 h 5416094"/>
              <a:gd name="connsiteX25" fmla="*/ 9753219 w 10515600"/>
              <a:gd name="connsiteY25" fmla="*/ 5416094 h 5416094"/>
              <a:gd name="connsiteX26" fmla="*/ 9411462 w 10515600"/>
              <a:gd name="connsiteY26" fmla="*/ 5416094 h 5416094"/>
              <a:gd name="connsiteX27" fmla="*/ 8754237 w 10515600"/>
              <a:gd name="connsiteY27" fmla="*/ 5416094 h 5416094"/>
              <a:gd name="connsiteX28" fmla="*/ 8307324 w 10515600"/>
              <a:gd name="connsiteY28" fmla="*/ 5416094 h 5416094"/>
              <a:gd name="connsiteX29" fmla="*/ 7544943 w 10515600"/>
              <a:gd name="connsiteY29" fmla="*/ 5416094 h 5416094"/>
              <a:gd name="connsiteX30" fmla="*/ 7098030 w 10515600"/>
              <a:gd name="connsiteY30" fmla="*/ 5416094 h 5416094"/>
              <a:gd name="connsiteX31" fmla="*/ 6335649 w 10515600"/>
              <a:gd name="connsiteY31" fmla="*/ 5416094 h 5416094"/>
              <a:gd name="connsiteX32" fmla="*/ 5993892 w 10515600"/>
              <a:gd name="connsiteY32" fmla="*/ 5416094 h 5416094"/>
              <a:gd name="connsiteX33" fmla="*/ 5231511 w 10515600"/>
              <a:gd name="connsiteY33" fmla="*/ 5416094 h 5416094"/>
              <a:gd name="connsiteX34" fmla="*/ 4784598 w 10515600"/>
              <a:gd name="connsiteY34" fmla="*/ 5416094 h 5416094"/>
              <a:gd name="connsiteX35" fmla="*/ 4442841 w 10515600"/>
              <a:gd name="connsiteY35" fmla="*/ 5416094 h 5416094"/>
              <a:gd name="connsiteX36" fmla="*/ 3995928 w 10515600"/>
              <a:gd name="connsiteY36" fmla="*/ 5416094 h 5416094"/>
              <a:gd name="connsiteX37" fmla="*/ 3233547 w 10515600"/>
              <a:gd name="connsiteY37" fmla="*/ 5416094 h 5416094"/>
              <a:gd name="connsiteX38" fmla="*/ 2786634 w 10515600"/>
              <a:gd name="connsiteY38" fmla="*/ 5416094 h 5416094"/>
              <a:gd name="connsiteX39" fmla="*/ 2444877 w 10515600"/>
              <a:gd name="connsiteY39" fmla="*/ 5416094 h 5416094"/>
              <a:gd name="connsiteX40" fmla="*/ 1997964 w 10515600"/>
              <a:gd name="connsiteY40" fmla="*/ 5416094 h 5416094"/>
              <a:gd name="connsiteX41" fmla="*/ 1445895 w 10515600"/>
              <a:gd name="connsiteY41" fmla="*/ 5416094 h 5416094"/>
              <a:gd name="connsiteX42" fmla="*/ 788670 w 10515600"/>
              <a:gd name="connsiteY42" fmla="*/ 5416094 h 5416094"/>
              <a:gd name="connsiteX43" fmla="*/ 0 w 10515600"/>
              <a:gd name="connsiteY43" fmla="*/ 5416094 h 5416094"/>
              <a:gd name="connsiteX44" fmla="*/ 0 w 10515600"/>
              <a:gd name="connsiteY44" fmla="*/ 4630760 h 5416094"/>
              <a:gd name="connsiteX45" fmla="*/ 0 w 10515600"/>
              <a:gd name="connsiteY45" fmla="*/ 3953749 h 5416094"/>
              <a:gd name="connsiteX46" fmla="*/ 0 w 10515600"/>
              <a:gd name="connsiteY46" fmla="*/ 3276737 h 5416094"/>
              <a:gd name="connsiteX47" fmla="*/ 0 w 10515600"/>
              <a:gd name="connsiteY47" fmla="*/ 2599725 h 5416094"/>
              <a:gd name="connsiteX48" fmla="*/ 0 w 10515600"/>
              <a:gd name="connsiteY48" fmla="*/ 1922713 h 5416094"/>
              <a:gd name="connsiteX49" fmla="*/ 0 w 10515600"/>
              <a:gd name="connsiteY49" fmla="*/ 1299863 h 5416094"/>
              <a:gd name="connsiteX50" fmla="*/ 0 w 10515600"/>
              <a:gd name="connsiteY50" fmla="*/ 0 h 54160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0515600" h="5416094"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24919" y="196329"/>
                  <a:pt x="10549062" y="488432"/>
                  <a:pt x="10515600" y="785334"/>
                </a:cubicBezTo>
                <a:cubicBezTo>
                  <a:pt x="10482138" y="1082236"/>
                  <a:pt x="10536385" y="1323726"/>
                  <a:pt x="10515600" y="1516506"/>
                </a:cubicBezTo>
                <a:cubicBezTo>
                  <a:pt x="10494815" y="1709286"/>
                  <a:pt x="10546328" y="2097632"/>
                  <a:pt x="10515600" y="2247679"/>
                </a:cubicBezTo>
                <a:cubicBezTo>
                  <a:pt x="10484872" y="2397726"/>
                  <a:pt x="10491771" y="2577292"/>
                  <a:pt x="10515600" y="2762208"/>
                </a:cubicBezTo>
                <a:cubicBezTo>
                  <a:pt x="10539429" y="2947124"/>
                  <a:pt x="10511007" y="3105736"/>
                  <a:pt x="10515600" y="3330898"/>
                </a:cubicBezTo>
                <a:cubicBezTo>
                  <a:pt x="10520194" y="3556060"/>
                  <a:pt x="10497393" y="3882611"/>
                  <a:pt x="10515600" y="4062071"/>
                </a:cubicBezTo>
                <a:cubicBezTo>
                  <a:pt x="10533807" y="4241531"/>
                  <a:pt x="10544791" y="4505155"/>
                  <a:pt x="10515600" y="4684921"/>
                </a:cubicBezTo>
                <a:cubicBezTo>
                  <a:pt x="10486410" y="4864687"/>
                  <a:pt x="10497356" y="5246484"/>
                  <a:pt x="10515600" y="5416094"/>
                </a:cubicBezTo>
                <a:cubicBezTo>
                  <a:pt x="10245623" y="5445692"/>
                  <a:pt x="10029676" y="5415505"/>
                  <a:pt x="9753219" y="5416094"/>
                </a:cubicBezTo>
                <a:cubicBezTo>
                  <a:pt x="9476762" y="5416683"/>
                  <a:pt x="9553148" y="5422760"/>
                  <a:pt x="9411462" y="5416094"/>
                </a:cubicBezTo>
                <a:cubicBezTo>
                  <a:pt x="9269776" y="5409428"/>
                  <a:pt x="8927709" y="5385012"/>
                  <a:pt x="8754237" y="5416094"/>
                </a:cubicBezTo>
                <a:cubicBezTo>
                  <a:pt x="8580766" y="5447176"/>
                  <a:pt x="8413264" y="5410024"/>
                  <a:pt x="8307324" y="5416094"/>
                </a:cubicBezTo>
                <a:cubicBezTo>
                  <a:pt x="8201384" y="5422164"/>
                  <a:pt x="7912690" y="5421686"/>
                  <a:pt x="7544943" y="5416094"/>
                </a:cubicBezTo>
                <a:cubicBezTo>
                  <a:pt x="7177196" y="5410502"/>
                  <a:pt x="7304235" y="5418502"/>
                  <a:pt x="7098030" y="5416094"/>
                </a:cubicBezTo>
                <a:cubicBezTo>
                  <a:pt x="6891825" y="5413686"/>
                  <a:pt x="6541479" y="5434609"/>
                  <a:pt x="6335649" y="5416094"/>
                </a:cubicBezTo>
                <a:cubicBezTo>
                  <a:pt x="6129819" y="5397579"/>
                  <a:pt x="6106541" y="5402791"/>
                  <a:pt x="5993892" y="5416094"/>
                </a:cubicBezTo>
                <a:cubicBezTo>
                  <a:pt x="5881243" y="5429397"/>
                  <a:pt x="5545248" y="5437743"/>
                  <a:pt x="5231511" y="5416094"/>
                </a:cubicBezTo>
                <a:cubicBezTo>
                  <a:pt x="4917774" y="5394445"/>
                  <a:pt x="4963237" y="5426599"/>
                  <a:pt x="4784598" y="5416094"/>
                </a:cubicBezTo>
                <a:cubicBezTo>
                  <a:pt x="4605959" y="5405589"/>
                  <a:pt x="4605904" y="5406658"/>
                  <a:pt x="4442841" y="5416094"/>
                </a:cubicBezTo>
                <a:cubicBezTo>
                  <a:pt x="4279778" y="5425530"/>
                  <a:pt x="4177180" y="5426138"/>
                  <a:pt x="3995928" y="5416094"/>
                </a:cubicBezTo>
                <a:cubicBezTo>
                  <a:pt x="3814676" y="5406050"/>
                  <a:pt x="3516440" y="5429234"/>
                  <a:pt x="3233547" y="5416094"/>
                </a:cubicBezTo>
                <a:cubicBezTo>
                  <a:pt x="2950654" y="5402954"/>
                  <a:pt x="2884354" y="5436103"/>
                  <a:pt x="2786634" y="5416094"/>
                </a:cubicBezTo>
                <a:cubicBezTo>
                  <a:pt x="2688914" y="5396085"/>
                  <a:pt x="2522958" y="5423232"/>
                  <a:pt x="2444877" y="5416094"/>
                </a:cubicBezTo>
                <a:cubicBezTo>
                  <a:pt x="2366796" y="5408956"/>
                  <a:pt x="2104768" y="5395479"/>
                  <a:pt x="1997964" y="5416094"/>
                </a:cubicBezTo>
                <a:cubicBezTo>
                  <a:pt x="1891160" y="5436709"/>
                  <a:pt x="1573016" y="5412376"/>
                  <a:pt x="1445895" y="5416094"/>
                </a:cubicBezTo>
                <a:cubicBezTo>
                  <a:pt x="1318774" y="5419812"/>
                  <a:pt x="986443" y="5400529"/>
                  <a:pt x="788670" y="5416094"/>
                </a:cubicBezTo>
                <a:cubicBezTo>
                  <a:pt x="590897" y="5431659"/>
                  <a:pt x="363709" y="5381266"/>
                  <a:pt x="0" y="5416094"/>
                </a:cubicBezTo>
                <a:cubicBezTo>
                  <a:pt x="-22973" y="5218643"/>
                  <a:pt x="-26699" y="5010779"/>
                  <a:pt x="0" y="4630760"/>
                </a:cubicBezTo>
                <a:cubicBezTo>
                  <a:pt x="26699" y="4250741"/>
                  <a:pt x="-15389" y="4196664"/>
                  <a:pt x="0" y="3953749"/>
                </a:cubicBezTo>
                <a:cubicBezTo>
                  <a:pt x="15389" y="3710834"/>
                  <a:pt x="468" y="3611311"/>
                  <a:pt x="0" y="3276737"/>
                </a:cubicBezTo>
                <a:cubicBezTo>
                  <a:pt x="-468" y="2942163"/>
                  <a:pt x="15360" y="2781998"/>
                  <a:pt x="0" y="2599725"/>
                </a:cubicBezTo>
                <a:cubicBezTo>
                  <a:pt x="-15360" y="2417452"/>
                  <a:pt x="14816" y="2100232"/>
                  <a:pt x="0" y="1922713"/>
                </a:cubicBezTo>
                <a:cubicBezTo>
                  <a:pt x="-14816" y="1745194"/>
                  <a:pt x="-24648" y="1604167"/>
                  <a:pt x="0" y="1299863"/>
                </a:cubicBezTo>
                <a:cubicBezTo>
                  <a:pt x="24648" y="995559"/>
                  <a:pt x="2182" y="279525"/>
                  <a:pt x="0" y="0"/>
                </a:cubicBezTo>
                <a:close/>
              </a:path>
            </a:pathLst>
          </a:custGeom>
          <a:noFill/>
          <a:ln w="571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6">
            <a:extLst>
              <a:ext uri="{FF2B5EF4-FFF2-40B4-BE49-F238E27FC236}">
                <a16:creationId xmlns:a16="http://schemas.microsoft.com/office/drawing/2014/main" id="{4E87FCFB-2CCE-460D-B3DD-557C8BD1B9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41942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1764853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CD4B6AC-E0A5-0C91-C5F5-5D0E437AB837}"/>
              </a:ext>
            </a:extLst>
          </p:cNvPr>
          <p:cNvSpPr>
            <a:spLocks noGrp="1"/>
          </p:cNvSpPr>
          <p:nvPr>
            <p:ph type="title"/>
          </p:nvPr>
        </p:nvSpPr>
        <p:spPr>
          <a:xfrm>
            <a:off x="640080" y="325369"/>
            <a:ext cx="4368602" cy="1956841"/>
          </a:xfrm>
        </p:spPr>
        <p:txBody>
          <a:bodyPr anchor="b">
            <a:normAutofit/>
          </a:bodyPr>
          <a:lstStyle/>
          <a:p>
            <a:r>
              <a:rPr lang="en-US" sz="6600" dirty="0"/>
              <a:t>Team members</a:t>
            </a:r>
          </a:p>
        </p:txBody>
      </p:sp>
      <p:sp>
        <p:nvSpPr>
          <p:cNvPr id="21" name="Rectangle 6">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5093" y="2563839"/>
            <a:ext cx="3931920" cy="27432"/>
          </a:xfrm>
          <a:custGeom>
            <a:avLst/>
            <a:gdLst>
              <a:gd name="connsiteX0" fmla="*/ 0 w 3931920"/>
              <a:gd name="connsiteY0" fmla="*/ 0 h 27432"/>
              <a:gd name="connsiteX1" fmla="*/ 733958 w 3931920"/>
              <a:gd name="connsiteY1" fmla="*/ 0 h 27432"/>
              <a:gd name="connsiteX2" fmla="*/ 1428598 w 3931920"/>
              <a:gd name="connsiteY2" fmla="*/ 0 h 27432"/>
              <a:gd name="connsiteX3" fmla="*/ 2123237 w 3931920"/>
              <a:gd name="connsiteY3" fmla="*/ 0 h 27432"/>
              <a:gd name="connsiteX4" fmla="*/ 2660599 w 3931920"/>
              <a:gd name="connsiteY4" fmla="*/ 0 h 27432"/>
              <a:gd name="connsiteX5" fmla="*/ 3237281 w 3931920"/>
              <a:gd name="connsiteY5" fmla="*/ 0 h 27432"/>
              <a:gd name="connsiteX6" fmla="*/ 3931920 w 3931920"/>
              <a:gd name="connsiteY6" fmla="*/ 0 h 27432"/>
              <a:gd name="connsiteX7" fmla="*/ 3931920 w 3931920"/>
              <a:gd name="connsiteY7" fmla="*/ 27432 h 27432"/>
              <a:gd name="connsiteX8" fmla="*/ 3276600 w 3931920"/>
              <a:gd name="connsiteY8" fmla="*/ 27432 h 27432"/>
              <a:gd name="connsiteX9" fmla="*/ 2739238 w 3931920"/>
              <a:gd name="connsiteY9" fmla="*/ 27432 h 27432"/>
              <a:gd name="connsiteX10" fmla="*/ 2201875 w 3931920"/>
              <a:gd name="connsiteY10" fmla="*/ 27432 h 27432"/>
              <a:gd name="connsiteX11" fmla="*/ 1507236 w 3931920"/>
              <a:gd name="connsiteY11" fmla="*/ 27432 h 27432"/>
              <a:gd name="connsiteX12" fmla="*/ 930554 w 3931920"/>
              <a:gd name="connsiteY12" fmla="*/ 27432 h 27432"/>
              <a:gd name="connsiteX13" fmla="*/ 0 w 3931920"/>
              <a:gd name="connsiteY13" fmla="*/ 27432 h 27432"/>
              <a:gd name="connsiteX14" fmla="*/ 0 w 3931920"/>
              <a:gd name="connsiteY14"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931920" h="27432" fill="none" extrusionOk="0">
                <a:moveTo>
                  <a:pt x="0" y="0"/>
                </a:moveTo>
                <a:cubicBezTo>
                  <a:pt x="245351" y="16874"/>
                  <a:pt x="509174" y="13736"/>
                  <a:pt x="733958" y="0"/>
                </a:cubicBezTo>
                <a:cubicBezTo>
                  <a:pt x="958742" y="-13736"/>
                  <a:pt x="1245406" y="-17215"/>
                  <a:pt x="1428598" y="0"/>
                </a:cubicBezTo>
                <a:cubicBezTo>
                  <a:pt x="1611790" y="17215"/>
                  <a:pt x="1930525" y="20562"/>
                  <a:pt x="2123237" y="0"/>
                </a:cubicBezTo>
                <a:cubicBezTo>
                  <a:pt x="2315949" y="-20562"/>
                  <a:pt x="2485508" y="11332"/>
                  <a:pt x="2660599" y="0"/>
                </a:cubicBezTo>
                <a:cubicBezTo>
                  <a:pt x="2835690" y="-11332"/>
                  <a:pt x="3075198" y="-14809"/>
                  <a:pt x="3237281" y="0"/>
                </a:cubicBezTo>
                <a:cubicBezTo>
                  <a:pt x="3399364" y="14809"/>
                  <a:pt x="3745084" y="-4992"/>
                  <a:pt x="3931920" y="0"/>
                </a:cubicBezTo>
                <a:cubicBezTo>
                  <a:pt x="3930963" y="8431"/>
                  <a:pt x="3931571" y="14612"/>
                  <a:pt x="3931920" y="27432"/>
                </a:cubicBezTo>
                <a:cubicBezTo>
                  <a:pt x="3765435" y="40792"/>
                  <a:pt x="3452398" y="38703"/>
                  <a:pt x="3276600" y="27432"/>
                </a:cubicBezTo>
                <a:cubicBezTo>
                  <a:pt x="3100802" y="16161"/>
                  <a:pt x="2914889" y="26998"/>
                  <a:pt x="2739238" y="27432"/>
                </a:cubicBezTo>
                <a:cubicBezTo>
                  <a:pt x="2563587" y="27866"/>
                  <a:pt x="2395484" y="39154"/>
                  <a:pt x="2201875" y="27432"/>
                </a:cubicBezTo>
                <a:cubicBezTo>
                  <a:pt x="2008266" y="15710"/>
                  <a:pt x="1781367" y="4899"/>
                  <a:pt x="1507236" y="27432"/>
                </a:cubicBezTo>
                <a:cubicBezTo>
                  <a:pt x="1233105" y="49965"/>
                  <a:pt x="1075495" y="47542"/>
                  <a:pt x="930554" y="27432"/>
                </a:cubicBezTo>
                <a:cubicBezTo>
                  <a:pt x="785613" y="7322"/>
                  <a:pt x="268930" y="30433"/>
                  <a:pt x="0" y="27432"/>
                </a:cubicBezTo>
                <a:cubicBezTo>
                  <a:pt x="226" y="18208"/>
                  <a:pt x="-648" y="12891"/>
                  <a:pt x="0" y="0"/>
                </a:cubicBezTo>
                <a:close/>
              </a:path>
              <a:path w="3931920" h="27432" stroke="0" extrusionOk="0">
                <a:moveTo>
                  <a:pt x="0" y="0"/>
                </a:moveTo>
                <a:cubicBezTo>
                  <a:pt x="278269" y="4786"/>
                  <a:pt x="349028" y="-10422"/>
                  <a:pt x="616001" y="0"/>
                </a:cubicBezTo>
                <a:cubicBezTo>
                  <a:pt x="882974" y="10422"/>
                  <a:pt x="931617" y="-15515"/>
                  <a:pt x="1153363" y="0"/>
                </a:cubicBezTo>
                <a:cubicBezTo>
                  <a:pt x="1375109" y="15515"/>
                  <a:pt x="1704089" y="-3631"/>
                  <a:pt x="1887322" y="0"/>
                </a:cubicBezTo>
                <a:cubicBezTo>
                  <a:pt x="2070555" y="3631"/>
                  <a:pt x="2344155" y="2213"/>
                  <a:pt x="2503322" y="0"/>
                </a:cubicBezTo>
                <a:cubicBezTo>
                  <a:pt x="2662489" y="-2213"/>
                  <a:pt x="2976859" y="26691"/>
                  <a:pt x="3119323" y="0"/>
                </a:cubicBezTo>
                <a:cubicBezTo>
                  <a:pt x="3261787" y="-26691"/>
                  <a:pt x="3588171" y="-28651"/>
                  <a:pt x="3931920" y="0"/>
                </a:cubicBezTo>
                <a:cubicBezTo>
                  <a:pt x="3930565" y="9524"/>
                  <a:pt x="3930718" y="13975"/>
                  <a:pt x="3931920" y="27432"/>
                </a:cubicBezTo>
                <a:cubicBezTo>
                  <a:pt x="3664329" y="4021"/>
                  <a:pt x="3437686" y="14511"/>
                  <a:pt x="3276600" y="27432"/>
                </a:cubicBezTo>
                <a:cubicBezTo>
                  <a:pt x="3115514" y="40353"/>
                  <a:pt x="2913592" y="48967"/>
                  <a:pt x="2739238" y="27432"/>
                </a:cubicBezTo>
                <a:cubicBezTo>
                  <a:pt x="2564884" y="5897"/>
                  <a:pt x="2294049" y="39820"/>
                  <a:pt x="2083918" y="27432"/>
                </a:cubicBezTo>
                <a:cubicBezTo>
                  <a:pt x="1873787" y="15044"/>
                  <a:pt x="1718903" y="21388"/>
                  <a:pt x="1428598" y="27432"/>
                </a:cubicBezTo>
                <a:cubicBezTo>
                  <a:pt x="1138293" y="33476"/>
                  <a:pt x="952209" y="50441"/>
                  <a:pt x="812597" y="27432"/>
                </a:cubicBezTo>
                <a:cubicBezTo>
                  <a:pt x="672985" y="4423"/>
                  <a:pt x="305800" y="28240"/>
                  <a:pt x="0" y="27432"/>
                </a:cubicBezTo>
                <a:cubicBezTo>
                  <a:pt x="-800" y="16780"/>
                  <a:pt x="-583" y="12910"/>
                  <a:pt x="0" y="0"/>
                </a:cubicBezTo>
                <a:close/>
              </a:path>
            </a:pathLst>
          </a:custGeom>
          <a:solidFill>
            <a:srgbClr val="4C90DC"/>
          </a:solidFill>
          <a:ln w="38100" cap="rnd">
            <a:solidFill>
              <a:srgbClr val="4C90DC"/>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2C65F411-CCD2-4035-A755-FFC96F2EFDD7}"/>
              </a:ext>
            </a:extLst>
          </p:cNvPr>
          <p:cNvSpPr>
            <a:spLocks noGrp="1"/>
          </p:cNvSpPr>
          <p:nvPr>
            <p:ph idx="1"/>
          </p:nvPr>
        </p:nvSpPr>
        <p:spPr>
          <a:xfrm>
            <a:off x="640080" y="2872899"/>
            <a:ext cx="4243589" cy="3320668"/>
          </a:xfrm>
        </p:spPr>
        <p:txBody>
          <a:bodyPr vert="horz" lIns="91440" tIns="45720" rIns="91440" bIns="45720" rtlCol="0">
            <a:normAutofit/>
          </a:bodyPr>
          <a:lstStyle/>
          <a:p>
            <a:r>
              <a:rPr lang="en-US" sz="5400" dirty="0">
                <a:latin typeface="The Serif Hand Black"/>
                <a:cs typeface="Calibri"/>
              </a:rPr>
              <a:t> </a:t>
            </a:r>
            <a:r>
              <a:rPr lang="en-US" sz="5400" dirty="0" err="1">
                <a:latin typeface="The Serif Hand Black"/>
                <a:cs typeface="Calibri"/>
              </a:rPr>
              <a:t>Firdavs</a:t>
            </a:r>
            <a:endParaRPr lang="en-US" sz="5400">
              <a:latin typeface="The Serif Hand Black"/>
              <a:cs typeface="Calibri"/>
            </a:endParaRPr>
          </a:p>
          <a:p>
            <a:r>
              <a:rPr lang="en-US" sz="5400">
                <a:latin typeface="The Serif Hand Black"/>
                <a:cs typeface="Calibri"/>
              </a:rPr>
              <a:t> </a:t>
            </a:r>
            <a:r>
              <a:rPr lang="en-US" sz="5400" err="1">
                <a:latin typeface="The Serif Hand Black"/>
                <a:cs typeface="Calibri"/>
              </a:rPr>
              <a:t>Mushtariy</a:t>
            </a:r>
            <a:endParaRPr lang="en-US" sz="5400">
              <a:latin typeface="The Serif Hand Black"/>
              <a:cs typeface="Calibri"/>
            </a:endParaRPr>
          </a:p>
          <a:p>
            <a:r>
              <a:rPr lang="en-US" sz="5400">
                <a:latin typeface="The Serif Hand Black"/>
                <a:cs typeface="Calibri"/>
              </a:rPr>
              <a:t> Sourav</a:t>
            </a:r>
          </a:p>
          <a:p>
            <a:pPr marL="0" indent="0">
              <a:buNone/>
            </a:pPr>
            <a:endParaRPr lang="en-US" sz="5400"/>
          </a:p>
        </p:txBody>
      </p:sp>
      <p:pic>
        <p:nvPicPr>
          <p:cNvPr id="4" name="Picture 4" descr="A group of people in blue suits&#10;&#10;Description automatically generated with low confidence">
            <a:extLst>
              <a:ext uri="{FF2B5EF4-FFF2-40B4-BE49-F238E27FC236}">
                <a16:creationId xmlns:a16="http://schemas.microsoft.com/office/drawing/2014/main" id="{F890D9EF-023D-AA02-BE2C-F4A2AD43AA7E}"/>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b="303"/>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3082065373"/>
      </p:ext>
    </p:extLst>
  </p:cSld>
  <p:clrMapOvr>
    <a:masterClrMapping/>
  </p:clrMapOvr>
  <p:transition spd="slow">
    <p:split orient="ver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EA91E1-DD96-3566-38BC-71A80A9CAE92}"/>
              </a:ext>
            </a:extLst>
          </p:cNvPr>
          <p:cNvSpPr>
            <a:spLocks noGrp="1"/>
          </p:cNvSpPr>
          <p:nvPr>
            <p:ph type="title"/>
          </p:nvPr>
        </p:nvSpPr>
        <p:spPr>
          <a:xfrm>
            <a:off x="515068" y="-443257"/>
            <a:ext cx="4368602" cy="1956841"/>
          </a:xfrm>
        </p:spPr>
        <p:txBody>
          <a:bodyPr anchor="b">
            <a:normAutofit/>
          </a:bodyPr>
          <a:lstStyle/>
          <a:p>
            <a:r>
              <a:rPr lang="en-US" sz="6600" dirty="0"/>
              <a:t>Algorithms Used: </a:t>
            </a:r>
          </a:p>
        </p:txBody>
      </p:sp>
      <p:sp>
        <p:nvSpPr>
          <p:cNvPr id="3" name="Content Placeholder 2">
            <a:extLst>
              <a:ext uri="{FF2B5EF4-FFF2-40B4-BE49-F238E27FC236}">
                <a16:creationId xmlns:a16="http://schemas.microsoft.com/office/drawing/2014/main" id="{64693637-DBD0-4889-0174-01EC003B6DD9}"/>
              </a:ext>
            </a:extLst>
          </p:cNvPr>
          <p:cNvSpPr>
            <a:spLocks noGrp="1"/>
          </p:cNvSpPr>
          <p:nvPr>
            <p:ph idx="1"/>
          </p:nvPr>
        </p:nvSpPr>
        <p:spPr>
          <a:xfrm>
            <a:off x="225288" y="2872899"/>
            <a:ext cx="4658382" cy="2638150"/>
          </a:xfrm>
          <a:solidFill>
            <a:srgbClr val="FFC000"/>
          </a:solidFill>
        </p:spPr>
        <p:txBody>
          <a:bodyPr vert="horz" lIns="91440" tIns="45720" rIns="91440" bIns="45720" rtlCol="0" anchor="t">
            <a:noAutofit/>
          </a:bodyPr>
          <a:lstStyle/>
          <a:p>
            <a:r>
              <a:rPr lang="en-US" sz="6600" b="1" u="sng" dirty="0" err="1">
                <a:ea typeface="+mn-lt"/>
                <a:cs typeface="+mn-lt"/>
              </a:rPr>
              <a:t>Haar</a:t>
            </a:r>
            <a:r>
              <a:rPr lang="en-US" sz="6600" b="1" u="sng" dirty="0">
                <a:ea typeface="+mn-lt"/>
                <a:cs typeface="+mn-lt"/>
              </a:rPr>
              <a:t> Cascade</a:t>
            </a:r>
          </a:p>
          <a:p>
            <a:r>
              <a:rPr lang="en-US" sz="6600" b="1" u="sng" dirty="0" err="1">
                <a:ea typeface="+mn-lt"/>
                <a:cs typeface="+mn-lt"/>
              </a:rPr>
              <a:t>OpenCv</a:t>
            </a:r>
            <a:endParaRPr lang="en-US" sz="6600" b="1" u="sng" dirty="0">
              <a:ea typeface="+mn-lt"/>
              <a:cs typeface="+mn-lt"/>
            </a:endParaRPr>
          </a:p>
        </p:txBody>
      </p:sp>
      <p:pic>
        <p:nvPicPr>
          <p:cNvPr id="6" name="Picture 6" descr="A picture containing text, posing&#10;&#10;Description automatically generated">
            <a:extLst>
              <a:ext uri="{FF2B5EF4-FFF2-40B4-BE49-F238E27FC236}">
                <a16:creationId xmlns:a16="http://schemas.microsoft.com/office/drawing/2014/main" id="{EE5AB819-41B4-D090-69B6-A5D30B73EE4E}"/>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l="47171" r="420"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2209094933"/>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C05CBC3C-2E5A-4839-8B9B-2E5A6ADF0F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reeform: Shape 31">
            <a:extLst>
              <a:ext uri="{FF2B5EF4-FFF2-40B4-BE49-F238E27FC236}">
                <a16:creationId xmlns:a16="http://schemas.microsoft.com/office/drawing/2014/main" id="{DB5B423A-57CC-4C58-AA26-8E2E862B03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5217023" cy="3994777"/>
          </a:xfrm>
          <a:custGeom>
            <a:avLst/>
            <a:gdLst>
              <a:gd name="connsiteX0" fmla="*/ 1945461 w 5217023"/>
              <a:gd name="connsiteY0" fmla="*/ 3787398 h 3994777"/>
              <a:gd name="connsiteX1" fmla="*/ 1942113 w 5217023"/>
              <a:gd name="connsiteY1" fmla="*/ 3790053 h 3994777"/>
              <a:gd name="connsiteX2" fmla="*/ 1946982 w 5217023"/>
              <a:gd name="connsiteY2" fmla="*/ 3787990 h 3994777"/>
              <a:gd name="connsiteX3" fmla="*/ 1945461 w 5217023"/>
              <a:gd name="connsiteY3" fmla="*/ 3787398 h 3994777"/>
              <a:gd name="connsiteX4" fmla="*/ 0 w 5217023"/>
              <a:gd name="connsiteY4" fmla="*/ 0 h 3994777"/>
              <a:gd name="connsiteX5" fmla="*/ 5030958 w 5217023"/>
              <a:gd name="connsiteY5" fmla="*/ 0 h 3994777"/>
              <a:gd name="connsiteX6" fmla="*/ 5046198 w 5217023"/>
              <a:gd name="connsiteY6" fmla="*/ 153449 h 3994777"/>
              <a:gd name="connsiteX7" fmla="*/ 5055729 w 5217023"/>
              <a:gd name="connsiteY7" fmla="*/ 415828 h 3994777"/>
              <a:gd name="connsiteX8" fmla="*/ 4735242 w 5217023"/>
              <a:gd name="connsiteY8" fmla="*/ 1867130 h 3994777"/>
              <a:gd name="connsiteX9" fmla="*/ 3907395 w 5217023"/>
              <a:gd name="connsiteY9" fmla="*/ 2938441 h 3994777"/>
              <a:gd name="connsiteX10" fmla="*/ 3946497 w 5217023"/>
              <a:gd name="connsiteY10" fmla="*/ 2908567 h 3994777"/>
              <a:gd name="connsiteX11" fmla="*/ 4585421 w 5217023"/>
              <a:gd name="connsiteY11" fmla="*/ 2188401 h 3994777"/>
              <a:gd name="connsiteX12" fmla="*/ 5142585 w 5217023"/>
              <a:gd name="connsiteY12" fmla="*/ 276891 h 3994777"/>
              <a:gd name="connsiteX13" fmla="*/ 5121833 w 5217023"/>
              <a:gd name="connsiteY13" fmla="*/ 30208 h 3994777"/>
              <a:gd name="connsiteX14" fmla="*/ 5116229 w 5217023"/>
              <a:gd name="connsiteY14" fmla="*/ 0 h 3994777"/>
              <a:gd name="connsiteX15" fmla="*/ 5184724 w 5217023"/>
              <a:gd name="connsiteY15" fmla="*/ 0 h 3994777"/>
              <a:gd name="connsiteX16" fmla="*/ 5196265 w 5217023"/>
              <a:gd name="connsiteY16" fmla="*/ 66113 h 3994777"/>
              <a:gd name="connsiteX17" fmla="*/ 5058603 w 5217023"/>
              <a:gd name="connsiteY17" fmla="*/ 1368242 h 3994777"/>
              <a:gd name="connsiteX18" fmla="*/ 4096624 w 5217023"/>
              <a:gd name="connsiteY18" fmla="*/ 2870829 h 3994777"/>
              <a:gd name="connsiteX19" fmla="*/ 3833203 w 5217023"/>
              <a:gd name="connsiteY19" fmla="*/ 3092190 h 3994777"/>
              <a:gd name="connsiteX20" fmla="*/ 3536509 w 5217023"/>
              <a:gd name="connsiteY20" fmla="*/ 3297128 h 3994777"/>
              <a:gd name="connsiteX21" fmla="*/ 3148966 w 5217023"/>
              <a:gd name="connsiteY21" fmla="*/ 3485478 h 3994777"/>
              <a:gd name="connsiteX22" fmla="*/ 1860557 w 5217023"/>
              <a:gd name="connsiteY22" fmla="*/ 3880910 h 3994777"/>
              <a:gd name="connsiteX23" fmla="*/ 573715 w 5217023"/>
              <a:gd name="connsiteY23" fmla="*/ 3983764 h 3994777"/>
              <a:gd name="connsiteX24" fmla="*/ 108410 w 5217023"/>
              <a:gd name="connsiteY24" fmla="*/ 3908816 h 3994777"/>
              <a:gd name="connsiteX25" fmla="*/ 0 w 5217023"/>
              <a:gd name="connsiteY25" fmla="*/ 3876793 h 3994777"/>
              <a:gd name="connsiteX26" fmla="*/ 0 w 5217023"/>
              <a:gd name="connsiteY26" fmla="*/ 3802912 h 3994777"/>
              <a:gd name="connsiteX27" fmla="*/ 36975 w 5217023"/>
              <a:gd name="connsiteY27" fmla="*/ 3815954 h 3994777"/>
              <a:gd name="connsiteX28" fmla="*/ 561628 w 5217023"/>
              <a:gd name="connsiteY28" fmla="*/ 3912655 h 3994777"/>
              <a:gd name="connsiteX29" fmla="*/ 1683086 w 5217023"/>
              <a:gd name="connsiteY29" fmla="*/ 3844334 h 3994777"/>
              <a:gd name="connsiteX30" fmla="*/ 1806023 w 5217023"/>
              <a:gd name="connsiteY30" fmla="*/ 3820992 h 3994777"/>
              <a:gd name="connsiteX31" fmla="*/ 1921817 w 5217023"/>
              <a:gd name="connsiteY31" fmla="*/ 3795747 h 3994777"/>
              <a:gd name="connsiteX32" fmla="*/ 1243689 w 5217023"/>
              <a:gd name="connsiteY32" fmla="*/ 3846539 h 3994777"/>
              <a:gd name="connsiteX33" fmla="*/ 62875 w 5217023"/>
              <a:gd name="connsiteY33" fmla="*/ 3668143 h 3994777"/>
              <a:gd name="connsiteX34" fmla="*/ 0 w 5217023"/>
              <a:gd name="connsiteY34" fmla="*/ 3644185 h 3994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217023" h="3994777">
                <a:moveTo>
                  <a:pt x="1945461" y="3787398"/>
                </a:moveTo>
                <a:lnTo>
                  <a:pt x="1942113" y="3790053"/>
                </a:lnTo>
                <a:lnTo>
                  <a:pt x="1946982" y="3787990"/>
                </a:lnTo>
                <a:cubicBezTo>
                  <a:pt x="1946982" y="3787990"/>
                  <a:pt x="1946379" y="3787019"/>
                  <a:pt x="1945461" y="3787398"/>
                </a:cubicBezTo>
                <a:close/>
                <a:moveTo>
                  <a:pt x="0" y="0"/>
                </a:moveTo>
                <a:lnTo>
                  <a:pt x="5030958" y="0"/>
                </a:lnTo>
                <a:lnTo>
                  <a:pt x="5046198" y="153449"/>
                </a:lnTo>
                <a:cubicBezTo>
                  <a:pt x="5052189" y="240558"/>
                  <a:pt x="5055458" y="328007"/>
                  <a:pt x="5055729" y="415828"/>
                </a:cubicBezTo>
                <a:cubicBezTo>
                  <a:pt x="5057604" y="923672"/>
                  <a:pt x="4959210" y="1409054"/>
                  <a:pt x="4735242" y="1867130"/>
                </a:cubicBezTo>
                <a:cubicBezTo>
                  <a:pt x="4533284" y="2280198"/>
                  <a:pt x="4248921" y="2629330"/>
                  <a:pt x="3907395" y="2938441"/>
                </a:cubicBezTo>
                <a:cubicBezTo>
                  <a:pt x="3922498" y="2931535"/>
                  <a:pt x="3935859" y="2921330"/>
                  <a:pt x="3946497" y="2908567"/>
                </a:cubicBezTo>
                <a:cubicBezTo>
                  <a:pt x="4193494" y="2700987"/>
                  <a:pt x="4408756" y="2458364"/>
                  <a:pt x="4585421" y="2188401"/>
                </a:cubicBezTo>
                <a:cubicBezTo>
                  <a:pt x="4967641" y="1608533"/>
                  <a:pt x="5169304" y="975361"/>
                  <a:pt x="5142585" y="276891"/>
                </a:cubicBezTo>
                <a:cubicBezTo>
                  <a:pt x="5139764" y="194215"/>
                  <a:pt x="5132824" y="111888"/>
                  <a:pt x="5121833" y="30208"/>
                </a:cubicBezTo>
                <a:lnTo>
                  <a:pt x="5116229" y="0"/>
                </a:lnTo>
                <a:lnTo>
                  <a:pt x="5184724" y="0"/>
                </a:lnTo>
                <a:lnTo>
                  <a:pt x="5196265" y="66113"/>
                </a:lnTo>
                <a:cubicBezTo>
                  <a:pt x="5249921" y="496647"/>
                  <a:pt x="5197997" y="931171"/>
                  <a:pt x="5058603" y="1368242"/>
                </a:cubicBezTo>
                <a:cubicBezTo>
                  <a:pt x="4872414" y="1953929"/>
                  <a:pt x="4544298" y="2451351"/>
                  <a:pt x="4096624" y="2870829"/>
                </a:cubicBezTo>
                <a:cubicBezTo>
                  <a:pt x="4012832" y="2949426"/>
                  <a:pt x="3924415" y="3022439"/>
                  <a:pt x="3833203" y="3092190"/>
                </a:cubicBezTo>
                <a:cubicBezTo>
                  <a:pt x="3741992" y="3161943"/>
                  <a:pt x="3648667" y="3225510"/>
                  <a:pt x="3536509" y="3297128"/>
                </a:cubicBezTo>
                <a:cubicBezTo>
                  <a:pt x="3427215" y="3372735"/>
                  <a:pt x="3288598" y="3430233"/>
                  <a:pt x="3148966" y="3485478"/>
                </a:cubicBezTo>
                <a:cubicBezTo>
                  <a:pt x="2729930" y="3651299"/>
                  <a:pt x="2302194" y="3788890"/>
                  <a:pt x="1860557" y="3880910"/>
                </a:cubicBezTo>
                <a:cubicBezTo>
                  <a:pt x="1435974" y="3969444"/>
                  <a:pt x="1008052" y="4017957"/>
                  <a:pt x="573715" y="3983764"/>
                </a:cubicBezTo>
                <a:cubicBezTo>
                  <a:pt x="415134" y="3971300"/>
                  <a:pt x="259585" y="3947743"/>
                  <a:pt x="108410" y="3908816"/>
                </a:cubicBezTo>
                <a:lnTo>
                  <a:pt x="0" y="3876793"/>
                </a:lnTo>
                <a:lnTo>
                  <a:pt x="0" y="3802912"/>
                </a:lnTo>
                <a:lnTo>
                  <a:pt x="36975" y="3815954"/>
                </a:lnTo>
                <a:cubicBezTo>
                  <a:pt x="206404" y="3867475"/>
                  <a:pt x="382020" y="3897326"/>
                  <a:pt x="561628" y="3912655"/>
                </a:cubicBezTo>
                <a:cubicBezTo>
                  <a:pt x="938583" y="3944832"/>
                  <a:pt x="1311814" y="3910697"/>
                  <a:pt x="1683086" y="3844334"/>
                </a:cubicBezTo>
                <a:cubicBezTo>
                  <a:pt x="1724123" y="3837151"/>
                  <a:pt x="1765097" y="3829374"/>
                  <a:pt x="1806023" y="3820992"/>
                </a:cubicBezTo>
                <a:cubicBezTo>
                  <a:pt x="1844740" y="3813079"/>
                  <a:pt x="1883218" y="3804161"/>
                  <a:pt x="1921817" y="3795747"/>
                </a:cubicBezTo>
                <a:cubicBezTo>
                  <a:pt x="1697011" y="3826435"/>
                  <a:pt x="1470551" y="3843387"/>
                  <a:pt x="1243689" y="3846539"/>
                </a:cubicBezTo>
                <a:cubicBezTo>
                  <a:pt x="839058" y="3849054"/>
                  <a:pt x="443424" y="3800206"/>
                  <a:pt x="62875" y="3668143"/>
                </a:cubicBezTo>
                <a:lnTo>
                  <a:pt x="0" y="364418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9643B72E-692A-0089-07A2-0558A12985B2}"/>
              </a:ext>
            </a:extLst>
          </p:cNvPr>
          <p:cNvSpPr>
            <a:spLocks noGrp="1"/>
          </p:cNvSpPr>
          <p:nvPr>
            <p:ph type="title"/>
          </p:nvPr>
        </p:nvSpPr>
        <p:spPr>
          <a:xfrm>
            <a:off x="838200" y="673770"/>
            <a:ext cx="3220329" cy="2027227"/>
          </a:xfrm>
        </p:spPr>
        <p:txBody>
          <a:bodyPr anchor="t">
            <a:normAutofit/>
          </a:bodyPr>
          <a:lstStyle/>
          <a:p>
            <a:pPr>
              <a:lnSpc>
                <a:spcPct val="90000"/>
              </a:lnSpc>
            </a:pPr>
            <a:r>
              <a:rPr lang="en-US" sz="4600">
                <a:solidFill>
                  <a:schemeClr val="bg1"/>
                </a:solidFill>
              </a:rPr>
              <a:t>Main Modules used</a:t>
            </a:r>
            <a:br>
              <a:rPr lang="en-US" sz="4600">
                <a:solidFill>
                  <a:schemeClr val="bg1"/>
                </a:solidFill>
              </a:rPr>
            </a:br>
            <a:r>
              <a:rPr lang="en-US" sz="4600">
                <a:solidFill>
                  <a:schemeClr val="bg1"/>
                </a:solidFill>
              </a:rPr>
              <a:t>(python)</a:t>
            </a:r>
          </a:p>
        </p:txBody>
      </p:sp>
      <p:graphicFrame>
        <p:nvGraphicFramePr>
          <p:cNvPr id="12" name="Content Placeholder 2">
            <a:extLst>
              <a:ext uri="{FF2B5EF4-FFF2-40B4-BE49-F238E27FC236}">
                <a16:creationId xmlns:a16="http://schemas.microsoft.com/office/drawing/2014/main" id="{4B0EF0B3-6F03-6D70-7C41-F7F8B2E92727}"/>
              </a:ext>
            </a:extLst>
          </p:cNvPr>
          <p:cNvGraphicFramePr>
            <a:graphicFrameLocks noGrp="1"/>
          </p:cNvGraphicFramePr>
          <p:nvPr>
            <p:ph idx="1"/>
          </p:nvPr>
        </p:nvGraphicFramePr>
        <p:xfrm>
          <a:off x="4376057" y="541606"/>
          <a:ext cx="7929154" cy="567821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292263845"/>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AA15B6-ECFD-116A-CD90-416710F2D087}"/>
              </a:ext>
            </a:extLst>
          </p:cNvPr>
          <p:cNvSpPr>
            <a:spLocks noGrp="1"/>
          </p:cNvSpPr>
          <p:nvPr>
            <p:ph type="title"/>
          </p:nvPr>
        </p:nvSpPr>
        <p:spPr/>
        <p:txBody>
          <a:bodyPr/>
          <a:lstStyle/>
          <a:p>
            <a:r>
              <a:rPr lang="en-US" dirty="0"/>
              <a:t>Role 1 (</a:t>
            </a:r>
            <a:r>
              <a:rPr lang="en-US" dirty="0" err="1"/>
              <a:t>Firdavs</a:t>
            </a:r>
            <a:r>
              <a:rPr lang="en-US" dirty="0"/>
              <a:t>) : </a:t>
            </a:r>
            <a:r>
              <a:rPr lang="en-US" sz="4400" dirty="0"/>
              <a:t>Email client configuration.</a:t>
            </a:r>
            <a:endParaRPr lang="en-US" dirty="0"/>
          </a:p>
        </p:txBody>
      </p:sp>
      <p:pic>
        <p:nvPicPr>
          <p:cNvPr id="4" name="Content Placeholder 3">
            <a:extLst>
              <a:ext uri="{FF2B5EF4-FFF2-40B4-BE49-F238E27FC236}">
                <a16:creationId xmlns:a16="http://schemas.microsoft.com/office/drawing/2014/main" id="{13E65499-0473-057B-8960-C456BF7F7606}"/>
              </a:ext>
            </a:extLst>
          </p:cNvPr>
          <p:cNvPicPr>
            <a:picLocks noGrp="1" noChangeAspect="1"/>
          </p:cNvPicPr>
          <p:nvPr>
            <p:ph idx="1"/>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744583" y="1863499"/>
            <a:ext cx="1836358" cy="1728787"/>
          </a:xfrm>
          <a:prstGeom prst="rect">
            <a:avLst/>
          </a:prstGeom>
        </p:spPr>
      </p:pic>
      <p:sp>
        <p:nvSpPr>
          <p:cNvPr id="6" name="TextBox 5">
            <a:extLst>
              <a:ext uri="{FF2B5EF4-FFF2-40B4-BE49-F238E27FC236}">
                <a16:creationId xmlns:a16="http://schemas.microsoft.com/office/drawing/2014/main" id="{F746912D-9B32-EB7F-D40A-EBC06EF1235B}"/>
              </a:ext>
            </a:extLst>
          </p:cNvPr>
          <p:cNvSpPr txBox="1"/>
          <p:nvPr/>
        </p:nvSpPr>
        <p:spPr>
          <a:xfrm>
            <a:off x="2795752" y="2900856"/>
            <a:ext cx="7367751" cy="4647426"/>
          </a:xfrm>
          <a:prstGeom prst="rect">
            <a:avLst/>
          </a:prstGeom>
          <a:noFill/>
        </p:spPr>
        <p:txBody>
          <a:bodyPr wrap="square" rtlCol="0">
            <a:spAutoFit/>
          </a:bodyPr>
          <a:lstStyle/>
          <a:p>
            <a:endParaRPr lang="en-KR" sz="2400" b="1"/>
          </a:p>
          <a:p>
            <a:r>
              <a:rPr lang="en-KR" sz="3200" b="1"/>
              <a:t>Smtplib is used in order to send email to all the succesful present students.</a:t>
            </a:r>
          </a:p>
          <a:p>
            <a:endParaRPr lang="en-KR" sz="2400" b="1"/>
          </a:p>
          <a:p>
            <a:pPr marL="457200" indent="-457200">
              <a:buFont typeface="Arial" panose="020B0604020202020204" pitchFamily="34" charset="0"/>
              <a:buChar char="•"/>
            </a:pPr>
            <a:r>
              <a:rPr lang="en-KR" sz="3200" b="1"/>
              <a:t>First initialize connection to email server.</a:t>
            </a:r>
          </a:p>
          <a:p>
            <a:pPr marL="457200" indent="-457200">
              <a:buFont typeface="Arial" panose="020B0604020202020204" pitchFamily="34" charset="0"/>
              <a:buChar char="•"/>
            </a:pPr>
            <a:r>
              <a:rPr lang="en-KR" sz="3200" b="1"/>
              <a:t>Login with youremail and password.</a:t>
            </a:r>
          </a:p>
          <a:p>
            <a:pPr marL="457200" indent="-457200">
              <a:buFont typeface="Arial" panose="020B0604020202020204" pitchFamily="34" charset="0"/>
              <a:buChar char="•"/>
            </a:pPr>
            <a:r>
              <a:rPr lang="en-US" sz="3200" b="1"/>
              <a:t>C</a:t>
            </a:r>
            <a:r>
              <a:rPr lang="en-KR" sz="3200" b="1"/>
              <a:t>all the message function  and make a list of emails you wanna send mail to.</a:t>
            </a:r>
          </a:p>
          <a:p>
            <a:pPr marL="457200" indent="-457200">
              <a:buFont typeface="Arial" panose="020B0604020202020204" pitchFamily="34" charset="0"/>
              <a:buChar char="•"/>
            </a:pPr>
            <a:r>
              <a:rPr lang="en-US" sz="3200" b="1"/>
              <a:t>Finally, C</a:t>
            </a:r>
            <a:r>
              <a:rPr lang="en-KR" sz="3200" b="1"/>
              <a:t>lose the connection.</a:t>
            </a:r>
          </a:p>
          <a:p>
            <a:endParaRPr lang="en-KR" sz="2400" b="1"/>
          </a:p>
          <a:p>
            <a:endParaRPr lang="en-KR" sz="3200"/>
          </a:p>
        </p:txBody>
      </p:sp>
    </p:spTree>
    <p:extLst>
      <p:ext uri="{BB962C8B-B14F-4D97-AF65-F5344CB8AC3E}">
        <p14:creationId xmlns:p14="http://schemas.microsoft.com/office/powerpoint/2010/main" val="25445952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A577B9-024E-209C-BE9F-2A1B81790EE6}"/>
              </a:ext>
            </a:extLst>
          </p:cNvPr>
          <p:cNvSpPr>
            <a:spLocks noGrp="1"/>
          </p:cNvSpPr>
          <p:nvPr>
            <p:ph type="title"/>
          </p:nvPr>
        </p:nvSpPr>
        <p:spPr/>
        <p:txBody>
          <a:bodyPr>
            <a:normAutofit fontScale="90000"/>
          </a:bodyPr>
          <a:lstStyle/>
          <a:p>
            <a:r>
              <a:rPr lang="en-US" dirty="0"/>
              <a:t>Role 2 (</a:t>
            </a:r>
            <a:r>
              <a:rPr lang="en-US" dirty="0" err="1"/>
              <a:t>Mushtariy</a:t>
            </a:r>
            <a:r>
              <a:rPr lang="en-US" dirty="0"/>
              <a:t>) : </a:t>
            </a:r>
            <a:r>
              <a:rPr lang="en-US" sz="4000" dirty="0"/>
              <a:t>Face Recognition , detection and Excel sheet configuration.</a:t>
            </a:r>
            <a:endParaRPr lang="en-US" dirty="0"/>
          </a:p>
        </p:txBody>
      </p:sp>
      <p:graphicFrame>
        <p:nvGraphicFramePr>
          <p:cNvPr id="6" name="TextBox 3">
            <a:extLst>
              <a:ext uri="{FF2B5EF4-FFF2-40B4-BE49-F238E27FC236}">
                <a16:creationId xmlns:a16="http://schemas.microsoft.com/office/drawing/2014/main" id="{F7592C23-FD9D-B42F-84BD-531C49CCBD0E}"/>
              </a:ext>
            </a:extLst>
          </p:cNvPr>
          <p:cNvGraphicFramePr/>
          <p:nvPr>
            <p:extLst>
              <p:ext uri="{D42A27DB-BD31-4B8C-83A1-F6EECF244321}">
                <p14:modId xmlns:p14="http://schemas.microsoft.com/office/powerpoint/2010/main" val="3836822977"/>
              </p:ext>
            </p:extLst>
          </p:nvPr>
        </p:nvGraphicFramePr>
        <p:xfrm>
          <a:off x="6949440" y="2027816"/>
          <a:ext cx="4832656" cy="348471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TextBox 3">
            <a:extLst>
              <a:ext uri="{FF2B5EF4-FFF2-40B4-BE49-F238E27FC236}">
                <a16:creationId xmlns:a16="http://schemas.microsoft.com/office/drawing/2014/main" id="{8235D383-7571-12B7-8003-D958FE41F770}"/>
              </a:ext>
            </a:extLst>
          </p:cNvPr>
          <p:cNvSpPr txBox="1"/>
          <p:nvPr/>
        </p:nvSpPr>
        <p:spPr>
          <a:xfrm>
            <a:off x="838200" y="2213813"/>
            <a:ext cx="5257799" cy="3785652"/>
          </a:xfrm>
          <a:prstGeom prst="rect">
            <a:avLst/>
          </a:prstGeom>
          <a:noFill/>
        </p:spPr>
        <p:txBody>
          <a:bodyPr wrap="square" rtlCol="0">
            <a:spAutoFit/>
          </a:bodyPr>
          <a:lstStyle/>
          <a:p>
            <a:pPr marL="285750" indent="-285750">
              <a:buFont typeface="Arial" panose="020B0604020202020204" pitchFamily="34" charset="0"/>
              <a:buChar char="•"/>
            </a:pPr>
            <a:r>
              <a:rPr lang="en-KR" sz="4800" dirty="0"/>
              <a:t>Registering images (Save id , capture faces, train)</a:t>
            </a:r>
          </a:p>
          <a:p>
            <a:pPr marL="285750" indent="-285750">
              <a:buFont typeface="Arial" panose="020B0604020202020204" pitchFamily="34" charset="0"/>
              <a:buChar char="•"/>
            </a:pPr>
            <a:r>
              <a:rPr lang="en-KR" sz="4800" dirty="0"/>
              <a:t>Load Cascade </a:t>
            </a:r>
          </a:p>
          <a:p>
            <a:pPr marL="285750" indent="-285750">
              <a:buFont typeface="Arial" panose="020B0604020202020204" pitchFamily="34" charset="0"/>
              <a:buChar char="•"/>
            </a:pPr>
            <a:r>
              <a:rPr lang="en-US" sz="4800" dirty="0"/>
              <a:t>D</a:t>
            </a:r>
            <a:r>
              <a:rPr lang="en-KR" sz="4800" dirty="0"/>
              <a:t>etect face</a:t>
            </a:r>
          </a:p>
          <a:p>
            <a:pPr marL="285750" indent="-285750">
              <a:buFont typeface="Arial" panose="020B0604020202020204" pitchFamily="34" charset="0"/>
              <a:buChar char="•"/>
            </a:pPr>
            <a:r>
              <a:rPr lang="en-KR" sz="4800" dirty="0"/>
              <a:t>Mark attendance in CSV file.</a:t>
            </a:r>
          </a:p>
        </p:txBody>
      </p:sp>
    </p:spTree>
    <p:extLst>
      <p:ext uri="{BB962C8B-B14F-4D97-AF65-F5344CB8AC3E}">
        <p14:creationId xmlns:p14="http://schemas.microsoft.com/office/powerpoint/2010/main" val="21023784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BDA5DB-C484-5246-F9F6-42B7865C752E}"/>
              </a:ext>
            </a:extLst>
          </p:cNvPr>
          <p:cNvSpPr>
            <a:spLocks noGrp="1"/>
          </p:cNvSpPr>
          <p:nvPr>
            <p:ph type="title"/>
          </p:nvPr>
        </p:nvSpPr>
        <p:spPr/>
        <p:txBody>
          <a:bodyPr/>
          <a:lstStyle/>
          <a:p>
            <a:r>
              <a:rPr lang="en-US"/>
              <a:t>Role 3 (Sourav) :</a:t>
            </a:r>
          </a:p>
        </p:txBody>
      </p:sp>
      <p:sp>
        <p:nvSpPr>
          <p:cNvPr id="3" name="Content Placeholder 2">
            <a:extLst>
              <a:ext uri="{FF2B5EF4-FFF2-40B4-BE49-F238E27FC236}">
                <a16:creationId xmlns:a16="http://schemas.microsoft.com/office/drawing/2014/main" id="{78121545-CAE7-FC23-CAC2-DD774B769153}"/>
              </a:ext>
            </a:extLst>
          </p:cNvPr>
          <p:cNvSpPr>
            <a:spLocks noGrp="1"/>
          </p:cNvSpPr>
          <p:nvPr>
            <p:ph idx="1"/>
          </p:nvPr>
        </p:nvSpPr>
        <p:spPr>
          <a:xfrm>
            <a:off x="4251426" y="626336"/>
            <a:ext cx="11371942" cy="926017"/>
          </a:xfrm>
        </p:spPr>
        <p:txBody>
          <a:bodyPr vert="horz" lIns="91440" tIns="45720" rIns="91440" bIns="45720" rtlCol="0" anchor="t">
            <a:noAutofit/>
          </a:bodyPr>
          <a:lstStyle/>
          <a:p>
            <a:pPr marL="0" indent="0">
              <a:buNone/>
            </a:pPr>
            <a:r>
              <a:rPr lang="en-US" sz="4400">
                <a:latin typeface="The Serif Hand Black"/>
                <a:ea typeface="+mn-lt"/>
                <a:cs typeface="+mn-lt"/>
              </a:rPr>
              <a:t>GUI, Documentation.</a:t>
            </a:r>
            <a:endParaRPr lang="en-US" sz="4400">
              <a:latin typeface="The Serif Hand Black"/>
              <a:cs typeface="Calibri"/>
            </a:endParaRPr>
          </a:p>
        </p:txBody>
      </p:sp>
      <p:sp>
        <p:nvSpPr>
          <p:cNvPr id="5" name="TextBox 4">
            <a:extLst>
              <a:ext uri="{FF2B5EF4-FFF2-40B4-BE49-F238E27FC236}">
                <a16:creationId xmlns:a16="http://schemas.microsoft.com/office/drawing/2014/main" id="{ACD6C38A-ACFF-B46C-8549-847F16D048F0}"/>
              </a:ext>
            </a:extLst>
          </p:cNvPr>
          <p:cNvSpPr txBox="1"/>
          <p:nvPr/>
        </p:nvSpPr>
        <p:spPr>
          <a:xfrm>
            <a:off x="6419561" y="3811012"/>
            <a:ext cx="4934239" cy="304698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457200" indent="-457200">
              <a:buFont typeface="Arial" panose="020B0604020202020204" pitchFamily="34" charset="0"/>
              <a:buChar char="•"/>
            </a:pPr>
            <a:r>
              <a:rPr lang="en-US" sz="3200" b="1"/>
              <a:t>GUI frontend</a:t>
            </a:r>
          </a:p>
          <a:p>
            <a:pPr marL="457200" indent="-457200">
              <a:buFont typeface="Arial" panose="020B0604020202020204" pitchFamily="34" charset="0"/>
              <a:buChar char="•"/>
            </a:pPr>
            <a:r>
              <a:rPr lang="en-US" sz="3200" b="1" err="1"/>
              <a:t>MenuBar</a:t>
            </a:r>
            <a:endParaRPr lang="en-US" sz="3200" b="1"/>
          </a:p>
          <a:p>
            <a:pPr marL="457200" indent="-457200">
              <a:buFont typeface="Arial" panose="020B0604020202020204" pitchFamily="34" charset="0"/>
              <a:buChar char="•"/>
            </a:pPr>
            <a:r>
              <a:rPr lang="en-US" sz="3200" b="1" err="1"/>
              <a:t>TreeView</a:t>
            </a:r>
            <a:r>
              <a:rPr lang="en-US" sz="3200" b="1"/>
              <a:t> Attendance Table</a:t>
            </a:r>
          </a:p>
          <a:p>
            <a:pPr marL="457200" indent="-457200">
              <a:buFont typeface="Arial" panose="020B0604020202020204" pitchFamily="34" charset="0"/>
              <a:buChar char="•"/>
            </a:pPr>
            <a:r>
              <a:rPr lang="en-US" sz="3200" b="1" err="1"/>
              <a:t>ScrollBar</a:t>
            </a:r>
            <a:endParaRPr lang="en-US" sz="3200" b="1"/>
          </a:p>
          <a:p>
            <a:pPr marL="457200" indent="-457200">
              <a:buFont typeface="Arial" panose="020B0604020202020204" pitchFamily="34" charset="0"/>
              <a:buChar char="•"/>
            </a:pPr>
            <a:r>
              <a:rPr lang="en-US" sz="3200" b="1"/>
              <a:t>Buttons</a:t>
            </a:r>
          </a:p>
          <a:p>
            <a:pPr marL="457200" indent="-457200">
              <a:buFont typeface="Arial"/>
              <a:buChar char="•"/>
            </a:pPr>
            <a:endParaRPr lang="en-US" sz="3200" b="1"/>
          </a:p>
        </p:txBody>
      </p:sp>
      <p:pic>
        <p:nvPicPr>
          <p:cNvPr id="7" name="Picture 7" descr="Empty speech bubbles">
            <a:extLst>
              <a:ext uri="{FF2B5EF4-FFF2-40B4-BE49-F238E27FC236}">
                <a16:creationId xmlns:a16="http://schemas.microsoft.com/office/drawing/2014/main" id="{7F87B1DE-AD5B-CC4E-4F75-39AF3C1898A7}"/>
              </a:ext>
            </a:extLst>
          </p:cNvPr>
          <p:cNvPicPr>
            <a:picLocks noChangeAspect="1"/>
          </p:cNvPicPr>
          <p:nvPr/>
        </p:nvPicPr>
        <p:blipFill>
          <a:blip r:embed="rId2"/>
          <a:stretch>
            <a:fillRect/>
          </a:stretch>
        </p:blipFill>
        <p:spPr>
          <a:xfrm>
            <a:off x="9026526" y="-1365"/>
            <a:ext cx="3100385" cy="1645791"/>
          </a:xfrm>
          <a:prstGeom prst="rect">
            <a:avLst/>
          </a:prstGeom>
        </p:spPr>
      </p:pic>
      <p:sp>
        <p:nvSpPr>
          <p:cNvPr id="14" name="TextBox 13">
            <a:extLst>
              <a:ext uri="{FF2B5EF4-FFF2-40B4-BE49-F238E27FC236}">
                <a16:creationId xmlns:a16="http://schemas.microsoft.com/office/drawing/2014/main" id="{37BADDC6-44D7-3C71-8908-8694D59EA57D}"/>
              </a:ext>
            </a:extLst>
          </p:cNvPr>
          <p:cNvSpPr txBox="1"/>
          <p:nvPr/>
        </p:nvSpPr>
        <p:spPr>
          <a:xfrm>
            <a:off x="4493164" y="2175811"/>
            <a:ext cx="6231385" cy="2062103"/>
          </a:xfrm>
          <a:prstGeom prst="rect">
            <a:avLst/>
          </a:prstGeom>
          <a:noFill/>
        </p:spPr>
        <p:txBody>
          <a:bodyPr wrap="square" rtlCol="0">
            <a:spAutoFit/>
          </a:bodyPr>
          <a:lstStyle/>
          <a:p>
            <a:r>
              <a:rPr lang="en-US" sz="3200" b="1" i="0">
                <a:solidFill>
                  <a:srgbClr val="212529"/>
                </a:solidFill>
                <a:effectLst/>
              </a:rPr>
              <a:t>Users interact with information by manipulating visual widgets, which are designed to respond in accordance with the type of data they hold and support the actions necessary to complete the user’s task.</a:t>
            </a:r>
            <a:endParaRPr lang="en-KR" sz="3200" b="1"/>
          </a:p>
        </p:txBody>
      </p:sp>
      <p:pic>
        <p:nvPicPr>
          <p:cNvPr id="15" name="Picture 14" descr="Logo, company name&#10;&#10;Description automatically generated">
            <a:extLst>
              <a:ext uri="{FF2B5EF4-FFF2-40B4-BE49-F238E27FC236}">
                <a16:creationId xmlns:a16="http://schemas.microsoft.com/office/drawing/2014/main" id="{7AD8AA1C-9CAF-090F-4420-82019CEAC42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6266" y="2311055"/>
            <a:ext cx="3526731" cy="3504182"/>
          </a:xfrm>
          <a:prstGeom prst="rect">
            <a:avLst/>
          </a:prstGeom>
        </p:spPr>
      </p:pic>
    </p:spTree>
    <p:extLst>
      <p:ext uri="{BB962C8B-B14F-4D97-AF65-F5344CB8AC3E}">
        <p14:creationId xmlns:p14="http://schemas.microsoft.com/office/powerpoint/2010/main" val="13485834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SketchyVTI">
  <a:themeElements>
    <a:clrScheme name="SketchyVTI">
      <a:dk1>
        <a:sysClr val="windowText" lastClr="000000"/>
      </a:dk1>
      <a:lt1>
        <a:sysClr val="window" lastClr="FFFFFF"/>
      </a:lt1>
      <a:dk2>
        <a:srgbClr val="39302A"/>
      </a:dk2>
      <a:lt2>
        <a:srgbClr val="E5DEDB"/>
      </a:lt2>
      <a:accent1>
        <a:srgbClr val="E4650E"/>
      </a:accent1>
      <a:accent2>
        <a:srgbClr val="00A5AB"/>
      </a:accent2>
      <a:accent3>
        <a:srgbClr val="09963B"/>
      </a:accent3>
      <a:accent4>
        <a:srgbClr val="E64823"/>
      </a:accent4>
      <a:accent5>
        <a:srgbClr val="9C6A6A"/>
      </a:accent5>
      <a:accent6>
        <a:srgbClr val="824F8C"/>
      </a:accent6>
      <a:hlink>
        <a:srgbClr val="2998E3"/>
      </a:hlink>
      <a:folHlink>
        <a:srgbClr val="7F723D"/>
      </a:folHlink>
    </a:clrScheme>
    <a:fontScheme name="Custom 2">
      <a:majorFont>
        <a:latin typeface="The Serif Hand Black"/>
        <a:ea typeface=""/>
        <a:cs typeface=""/>
      </a:majorFont>
      <a:minorFont>
        <a:latin typeface="The Hand Bol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yVTI" id="{A6D2C935-A6E4-4DD9-BCC5-5AE2504DB8EA}" vid="{F0754072-50B6-4C01-B911-67246C9F58D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704</TotalTime>
  <Words>1067</Words>
  <Application>Microsoft Macintosh PowerPoint</Application>
  <PresentationFormat>Widescreen</PresentationFormat>
  <Paragraphs>149</Paragraphs>
  <Slides>38</Slides>
  <Notes>0</Notes>
  <HiddenSlides>0</HiddenSlides>
  <MMClips>1</MMClips>
  <ScaleCrop>false</ScaleCrop>
  <HeadingPairs>
    <vt:vector size="6" baseType="variant">
      <vt:variant>
        <vt:lpstr>Fonts Used</vt:lpstr>
      </vt:variant>
      <vt:variant>
        <vt:i4>15</vt:i4>
      </vt:variant>
      <vt:variant>
        <vt:lpstr>Theme</vt:lpstr>
      </vt:variant>
      <vt:variant>
        <vt:i4>3</vt:i4>
      </vt:variant>
      <vt:variant>
        <vt:lpstr>Slide Titles</vt:lpstr>
      </vt:variant>
      <vt:variant>
        <vt:i4>38</vt:i4>
      </vt:variant>
    </vt:vector>
  </HeadingPairs>
  <TitlesOfParts>
    <vt:vector size="56" baseType="lpstr">
      <vt:lpstr>Arial,Sans-Serif</vt:lpstr>
      <vt:lpstr>sohne</vt:lpstr>
      <vt:lpstr>source-serif-pro</vt:lpstr>
      <vt:lpstr>The Hand Bold</vt:lpstr>
      <vt:lpstr>Andale Mono</vt:lpstr>
      <vt:lpstr>Arial</vt:lpstr>
      <vt:lpstr>Calibri</vt:lpstr>
      <vt:lpstr>Calibri Light</vt:lpstr>
      <vt:lpstr>Century</vt:lpstr>
      <vt:lpstr>Century Gothic</vt:lpstr>
      <vt:lpstr>Segoe UI</vt:lpstr>
      <vt:lpstr>Segoe UI Semibold</vt:lpstr>
      <vt:lpstr>The Serif Hand Black</vt:lpstr>
      <vt:lpstr>Times New Roman</vt:lpstr>
      <vt:lpstr>Wingdings</vt:lpstr>
      <vt:lpstr>SketchyVTI</vt:lpstr>
      <vt:lpstr>Office Theme</vt:lpstr>
      <vt:lpstr>Office Theme</vt:lpstr>
      <vt:lpstr>The New-art of attending students (N.A.A.S)</vt:lpstr>
      <vt:lpstr>G0al </vt:lpstr>
      <vt:lpstr>objective</vt:lpstr>
      <vt:lpstr>Team members</vt:lpstr>
      <vt:lpstr>Algorithms Used: </vt:lpstr>
      <vt:lpstr>Main Modules used (python)</vt:lpstr>
      <vt:lpstr>Role 1 (Firdavs) : Email client configuration.</vt:lpstr>
      <vt:lpstr>Role 2 (Mushtariy) : Face Recognition , detection and Excel sheet configuration.</vt:lpstr>
      <vt:lpstr>Role 3 (Sourav) :</vt:lpstr>
      <vt:lpstr>PowerPoint Presentation</vt:lpstr>
      <vt:lpstr>Face Detection (Open Cv)</vt:lpstr>
      <vt:lpstr>PowerPoint Presentation</vt:lpstr>
      <vt:lpstr>Fig. A sample of Haar features.</vt:lpstr>
      <vt:lpstr>Fig. If the difference is close to 1, then there is an edge detected by the haar feature.</vt:lpstr>
      <vt:lpstr>Fig. The GIF shows how a haar feature traverses on an image from its left towards its right.</vt:lpstr>
      <vt:lpstr>Fig. The GIF shows the making of an Integral Image. Each pixel in an Integral image is the sum of all the pixels in its left and above.</vt:lpstr>
      <vt:lpstr>Fig. Integral Image is used here to calculate the haar value.</vt:lpstr>
      <vt:lpstr>Fig. Haar calculation from Integral Image. This is a case where there is a sudden change of pixel intensities moving vertically from the left towards the right in the image.</vt:lpstr>
      <vt:lpstr>Fig. Attentional Cascade</vt:lpstr>
      <vt:lpstr>Fig. Feature Detection on an Image containing a face</vt:lpstr>
      <vt:lpstr>Features of our project</vt:lpstr>
      <vt:lpstr>Steps for achieving this project</vt:lpstr>
      <vt:lpstr>Architectural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neupane sourav</cp:lastModifiedBy>
  <cp:revision>369</cp:revision>
  <dcterms:created xsi:type="dcterms:W3CDTF">2013-07-15T20:26:40Z</dcterms:created>
  <dcterms:modified xsi:type="dcterms:W3CDTF">2022-11-07T01:32:06Z</dcterms:modified>
</cp:coreProperties>
</file>

<file path=docProps/thumbnail.jpeg>
</file>